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8"/>
  </p:notesMasterIdLst>
  <p:sldIdLst>
    <p:sldId id="319" r:id="rId3"/>
    <p:sldId id="258" r:id="rId4"/>
    <p:sldId id="259" r:id="rId5"/>
    <p:sldId id="260" r:id="rId6"/>
    <p:sldId id="320" r:id="rId7"/>
    <p:sldId id="261" r:id="rId8"/>
    <p:sldId id="262" r:id="rId9"/>
    <p:sldId id="263" r:id="rId10"/>
    <p:sldId id="264" r:id="rId11"/>
    <p:sldId id="265" r:id="rId12"/>
    <p:sldId id="338" r:id="rId13"/>
    <p:sldId id="327" r:id="rId14"/>
    <p:sldId id="321" r:id="rId15"/>
    <p:sldId id="323" r:id="rId16"/>
    <p:sldId id="322" r:id="rId17"/>
    <p:sldId id="355" r:id="rId18"/>
    <p:sldId id="356" r:id="rId19"/>
    <p:sldId id="267" r:id="rId20"/>
    <p:sldId id="268" r:id="rId21"/>
    <p:sldId id="333" r:id="rId22"/>
    <p:sldId id="269" r:id="rId23"/>
    <p:sldId id="334" r:id="rId24"/>
    <p:sldId id="270" r:id="rId25"/>
    <p:sldId id="271" r:id="rId26"/>
    <p:sldId id="336" r:id="rId27"/>
    <p:sldId id="345" r:id="rId28"/>
    <p:sldId id="343" r:id="rId29"/>
    <p:sldId id="344" r:id="rId30"/>
    <p:sldId id="325" r:id="rId31"/>
    <p:sldId id="347" r:id="rId32"/>
    <p:sldId id="351" r:id="rId33"/>
    <p:sldId id="352" r:id="rId34"/>
    <p:sldId id="273" r:id="rId35"/>
    <p:sldId id="274" r:id="rId36"/>
    <p:sldId id="330" r:id="rId37"/>
    <p:sldId id="329" r:id="rId38"/>
    <p:sldId id="275" r:id="rId39"/>
    <p:sldId id="276" r:id="rId40"/>
    <p:sldId id="277" r:id="rId41"/>
    <p:sldId id="279" r:id="rId42"/>
    <p:sldId id="280" r:id="rId43"/>
    <p:sldId id="281" r:id="rId44"/>
    <p:sldId id="282" r:id="rId45"/>
    <p:sldId id="283" r:id="rId46"/>
    <p:sldId id="284" r:id="rId47"/>
    <p:sldId id="285" r:id="rId48"/>
    <p:sldId id="286" r:id="rId49"/>
    <p:sldId id="287" r:id="rId50"/>
    <p:sldId id="288" r:id="rId51"/>
    <p:sldId id="353" r:id="rId52"/>
    <p:sldId id="354" r:id="rId53"/>
    <p:sldId id="289" r:id="rId54"/>
    <p:sldId id="290" r:id="rId55"/>
    <p:sldId id="291" r:id="rId56"/>
    <p:sldId id="292" r:id="rId57"/>
    <p:sldId id="293" r:id="rId58"/>
    <p:sldId id="294" r:id="rId59"/>
    <p:sldId id="295" r:id="rId60"/>
    <p:sldId id="296" r:id="rId61"/>
    <p:sldId id="297" r:id="rId62"/>
    <p:sldId id="298" r:id="rId63"/>
    <p:sldId id="299" r:id="rId64"/>
    <p:sldId id="301" r:id="rId65"/>
    <p:sldId id="302" r:id="rId66"/>
    <p:sldId id="303" r:id="rId67"/>
  </p:sldIdLst>
  <p:sldSz cx="9144000" cy="6858000" type="screen4x3"/>
  <p:notesSz cx="6797675" cy="9928225"/>
  <p:defaultTextStyle>
    <a:defPPr>
      <a:defRPr lang="nl-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15" autoAdjust="0"/>
  </p:normalViewPr>
  <p:slideViewPr>
    <p:cSldViewPr>
      <p:cViewPr varScale="1">
        <p:scale>
          <a:sx n="74" d="100"/>
          <a:sy n="74" d="100"/>
        </p:scale>
        <p:origin x="-258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nl-NL" altLang="nl-NL"/>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nl-NL" altLang="nl-NL"/>
          </a:p>
        </p:txBody>
      </p:sp>
      <p:sp>
        <p:nvSpPr>
          <p:cNvPr id="5124"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nl-NL" altLang="nl-NL"/>
          </a:p>
        </p:txBody>
      </p:sp>
      <p:sp>
        <p:nvSpPr>
          <p:cNvPr id="615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E4D42D2-1609-4975-83B3-FDEE7DC9F1EA}"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nl.wikipedia.org/wiki/Staat" TargetMode="External"/><Relationship Id="rId3" Type="http://schemas.openxmlformats.org/officeDocument/2006/relationships/hyperlink" Target="http://nl.wikipedia.org/wiki/Hebreeuwse_Bijbel" TargetMode="External"/><Relationship Id="rId7" Type="http://schemas.openxmlformats.org/officeDocument/2006/relationships/hyperlink" Target="http://nl.wikipedia.org/wiki/Sociaal_contrac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nl.wikipedia.org/wiki/Latijn" TargetMode="External"/><Relationship Id="rId5" Type="http://schemas.openxmlformats.org/officeDocument/2006/relationships/hyperlink" Target="http://nl.wikipedia.org/wiki/De_Cive" TargetMode="External"/><Relationship Id="rId4" Type="http://schemas.openxmlformats.org/officeDocument/2006/relationships/hyperlink" Target="http://nl.wikipedia.org/wiki/Thomas_Hobbes" TargetMode="External"/><Relationship Id="rId9" Type="http://schemas.openxmlformats.org/officeDocument/2006/relationships/hyperlink" Target="http://nl.wikipedia.org/wiki/Leviathan_(boe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nl.wikipedia.org/wiki/1775"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nl.wikipedia.org/wiki/1783"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en.wikipedia.org/wiki/Russian_language" TargetMode="External"/><Relationship Id="rId7" Type="http://schemas.openxmlformats.org/officeDocument/2006/relationships/hyperlink" Target="http://en.wikipedia.org/wiki/Peter_the_Great"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en.wikipedia.org/wiki/Elizabeth_of_Russia" TargetMode="External"/><Relationship Id="rId5" Type="http://schemas.openxmlformats.org/officeDocument/2006/relationships/hyperlink" Target="http://en.wikipedia.org/wiki/Russian_Empire" TargetMode="External"/><Relationship Id="rId4" Type="http://schemas.openxmlformats.org/officeDocument/2006/relationships/hyperlink" Target="http://en.wikipedia.org/wiki/Old_Style_and_New_Style_dat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nl.wikipedia.org/wiki/Peter_I_van_Rusland"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nl.wikipedia.org/wiki/Ottomaanse_Rijk" TargetMode="External"/><Relationship Id="rId5" Type="http://schemas.openxmlformats.org/officeDocument/2006/relationships/hyperlink" Target="http://nl.wikipedia.org/wiki/Pokken" TargetMode="External"/><Relationship Id="rId4" Type="http://schemas.openxmlformats.org/officeDocument/2006/relationships/hyperlink" Target="http://nl.wikipedia.org/wiki/Inentin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nl.wikipedia.org/wiki/Assyri%C3%AB"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nl-NL" smtClean="0">
              <a:latin typeface="Arial" charset="0"/>
            </a:endParaRPr>
          </a:p>
        </p:txBody>
      </p:sp>
      <p:sp>
        <p:nvSpPr>
          <p:cNvPr id="7172" name="Slide Number Placeholder 3"/>
          <p:cNvSpPr>
            <a:spLocks noGrp="1"/>
          </p:cNvSpPr>
          <p:nvPr>
            <p:ph type="sldNum" sz="quarter" idx="5"/>
          </p:nvPr>
        </p:nvSpPr>
        <p:spPr>
          <a:noFill/>
          <a:ln>
            <a:miter lim="800000"/>
            <a:headEnd/>
            <a:tailEnd/>
          </a:ln>
        </p:spPr>
        <p:txBody>
          <a:bodyPr/>
          <a:lstStyle/>
          <a:p>
            <a:fld id="{B6FB2649-D3BA-4702-870D-38DC19C9CB3D}" type="slidenum">
              <a:rPr lang="nl-NL" altLang="nl-NL"/>
              <a:pPr/>
              <a:t>1</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a:spcBef>
                <a:spcPct val="0"/>
              </a:spcBef>
            </a:pPr>
            <a:r>
              <a:rPr lang="nl-NL" altLang="nl-NL" smtClean="0">
                <a:latin typeface="Arial" charset="0"/>
                <a:cs typeface="Arial" charset="0"/>
              </a:rPr>
              <a:t>http://www.bbc.co.uk/history/historic_figures/james_i_king.shtml</a:t>
            </a:r>
          </a:p>
          <a:p>
            <a:pPr>
              <a:spcBef>
                <a:spcPct val="0"/>
              </a:spcBef>
            </a:pPr>
            <a:endParaRPr lang="nl-NL" altLang="nl-NL"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p:spPr>
        <p:txBody>
          <a:bodyPr/>
          <a:lstStyle/>
          <a:p>
            <a:endParaRPr lang="nl-NL" altLang="nl-NL" smtClean="0">
              <a:latin typeface="Arial" charset="0"/>
              <a:cs typeface="Arial" charset="0"/>
            </a:endParaRPr>
          </a:p>
        </p:txBody>
      </p:sp>
      <p:sp>
        <p:nvSpPr>
          <p:cNvPr id="30724" name="Tijdelijke aanduiding voor dianummer 3"/>
          <p:cNvSpPr>
            <a:spLocks noGrp="1"/>
          </p:cNvSpPr>
          <p:nvPr>
            <p:ph type="sldNum" sz="quarter" idx="5"/>
          </p:nvPr>
        </p:nvSpPr>
        <p:spPr>
          <a:noFill/>
          <a:ln>
            <a:miter lim="800000"/>
            <a:headEnd/>
            <a:tailEnd/>
          </a:ln>
        </p:spPr>
        <p:txBody>
          <a:bodyPr/>
          <a:lstStyle/>
          <a:p>
            <a:fld id="{21005605-8197-460E-97CC-F8BAC745E697}" type="slidenum">
              <a:rPr lang="en-US" altLang="nl-NL">
                <a:latin typeface="Arial Narrow" pitchFamily="34" charset="0"/>
                <a:cs typeface="Arial" charset="0"/>
              </a:rPr>
              <a:pPr/>
              <a:t>14</a:t>
            </a:fld>
            <a:endParaRPr lang="en-US" altLang="nl-NL">
              <a:latin typeface="Arial Narrow"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p:spPr>
        <p:txBody>
          <a:bodyPr/>
          <a:lstStyle/>
          <a:p>
            <a:endParaRPr lang="nl-NL" altLang="nl-NL" smtClean="0">
              <a:latin typeface="Arial" charset="0"/>
              <a:cs typeface="Arial" charset="0"/>
            </a:endParaRPr>
          </a:p>
        </p:txBody>
      </p:sp>
      <p:sp>
        <p:nvSpPr>
          <p:cNvPr id="32772"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91BA857F-D8FB-4458-9DF8-92852278697C}" type="slidenum">
              <a:rPr lang="en-US" altLang="nl-NL" sz="1200">
                <a:latin typeface="Arial Narrow" pitchFamily="34" charset="0"/>
                <a:cs typeface="Arial" charset="0"/>
              </a:rPr>
              <a:pPr algn="r" eaLnBrk="1" hangingPunct="1"/>
              <a:t>15</a:t>
            </a:fld>
            <a:endParaRPr lang="en-US" altLang="nl-NL" sz="1200">
              <a:latin typeface="Arial Narrow" pitchFamily="34"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p:spPr>
        <p:txBody>
          <a:bodyPr/>
          <a:lstStyle/>
          <a:p>
            <a:r>
              <a:rPr lang="nl-NL" altLang="nl-NL" b="1" u="sng" smtClean="0">
                <a:latin typeface="Arial" charset="0"/>
              </a:rPr>
              <a:t>Thomas Hobbes </a:t>
            </a:r>
            <a:r>
              <a:rPr lang="nl-NL" altLang="nl-NL" u="sng" smtClean="0">
                <a:latin typeface="Arial" charset="0"/>
              </a:rPr>
              <a:t> 1651: Léviathan</a:t>
            </a:r>
          </a:p>
          <a:p>
            <a:r>
              <a:rPr lang="nl-NL" altLang="nl-NL" smtClean="0">
                <a:latin typeface="Arial" charset="0"/>
              </a:rPr>
              <a:t>Boek I:  over de mens</a:t>
            </a:r>
          </a:p>
          <a:p>
            <a:r>
              <a:rPr lang="nl-NL" altLang="nl-NL" smtClean="0">
                <a:latin typeface="Arial" charset="0"/>
              </a:rPr>
              <a:t>Boek II: over de staat (hfdst XVIII over  de rechten van de soeverein)</a:t>
            </a:r>
          </a:p>
          <a:p>
            <a:r>
              <a:rPr lang="nl-NL" altLang="nl-NL" smtClean="0">
                <a:latin typeface="Arial" charset="0"/>
              </a:rPr>
              <a:t>Past binnen het mechanisch wereldbeeld van de 17e eeuw, zoeken naar wetmatigheden</a:t>
            </a:r>
          </a:p>
          <a:p>
            <a:r>
              <a:rPr lang="nl-NL" altLang="nl-NL" smtClean="0">
                <a:latin typeface="Arial" charset="0"/>
              </a:rPr>
              <a:t>Oorlog van allen tegen allen</a:t>
            </a:r>
          </a:p>
          <a:p>
            <a:r>
              <a:rPr lang="nl-NL" altLang="nl-NL" smtClean="0">
                <a:latin typeface="Arial" charset="0"/>
              </a:rPr>
              <a:t>De </a:t>
            </a:r>
            <a:r>
              <a:rPr lang="nl-NL" altLang="nl-NL" b="1" smtClean="0">
                <a:latin typeface="Arial" charset="0"/>
              </a:rPr>
              <a:t>Leviathan</a:t>
            </a:r>
            <a:r>
              <a:rPr lang="nl-NL" altLang="nl-NL" smtClean="0">
                <a:latin typeface="Arial" charset="0"/>
              </a:rPr>
              <a:t> is een </a:t>
            </a:r>
            <a:r>
              <a:rPr lang="nl-NL" altLang="nl-NL" smtClean="0">
                <a:latin typeface="Arial" charset="0"/>
                <a:hlinkClick r:id="rId3" tooltip="Hebreeuwse Bijbel"/>
              </a:rPr>
              <a:t>bijbels</a:t>
            </a:r>
            <a:r>
              <a:rPr lang="nl-NL" altLang="nl-NL" smtClean="0">
                <a:latin typeface="Arial" charset="0"/>
              </a:rPr>
              <a:t> monster stammend uit de oertijd.</a:t>
            </a:r>
          </a:p>
          <a:p>
            <a:r>
              <a:rPr lang="nl-NL" altLang="nl-NL" smtClean="0">
                <a:latin typeface="Arial" charset="0"/>
              </a:rPr>
              <a:t>De </a:t>
            </a:r>
            <a:r>
              <a:rPr lang="nl-NL" altLang="nl-NL" b="1" smtClean="0">
                <a:latin typeface="Arial" charset="0"/>
              </a:rPr>
              <a:t>oorlog van allen tegen allen</a:t>
            </a:r>
            <a:r>
              <a:rPr lang="nl-NL" altLang="nl-NL" smtClean="0">
                <a:latin typeface="Arial" charset="0"/>
              </a:rPr>
              <a:t> was de naam die </a:t>
            </a:r>
            <a:r>
              <a:rPr lang="nl-NL" altLang="nl-NL" smtClean="0">
                <a:latin typeface="Arial" charset="0"/>
                <a:hlinkClick r:id="rId4" tooltip="Thomas Hobbes"/>
              </a:rPr>
              <a:t>Thomas Hobbes</a:t>
            </a:r>
            <a:r>
              <a:rPr lang="nl-NL" altLang="nl-NL" smtClean="0">
                <a:latin typeface="Arial" charset="0"/>
              </a:rPr>
              <a:t> gaf aan de hypothetische situatie waarin iedere mens totale vrijheid zou hebben omdat er geen wetstelsel was. In zijn boek</a:t>
            </a:r>
            <a:r>
              <a:rPr lang="nl-NL" altLang="nl-NL" i="1" smtClean="0">
                <a:latin typeface="Arial" charset="0"/>
                <a:hlinkClick r:id="rId5" tooltip="De Cive"/>
              </a:rPr>
              <a:t>De Cive</a:t>
            </a:r>
            <a:r>
              <a:rPr lang="nl-NL" altLang="nl-NL" smtClean="0">
                <a:latin typeface="Arial" charset="0"/>
              </a:rPr>
              <a:t> wordt de frase in twee vormen in het </a:t>
            </a:r>
            <a:r>
              <a:rPr lang="nl-NL" altLang="nl-NL" smtClean="0">
                <a:latin typeface="Arial" charset="0"/>
                <a:hlinkClick r:id="rId6" tooltip="Latijn"/>
              </a:rPr>
              <a:t>Latijn</a:t>
            </a:r>
            <a:r>
              <a:rPr lang="nl-NL" altLang="nl-NL" smtClean="0">
                <a:latin typeface="Arial" charset="0"/>
              </a:rPr>
              <a:t> verwoord, namelijk "Bellum omnium contra omnes" (in de voorrede) en "Bellum omnium in omnes" (in het eerste deel, over de vrijheid).</a:t>
            </a:r>
          </a:p>
          <a:p>
            <a:r>
              <a:rPr lang="nl-NL" altLang="nl-NL" smtClean="0">
                <a:latin typeface="Arial" charset="0"/>
              </a:rPr>
              <a:t>Desondanks zou ieder mens in een dergelijke situatie in doodsangst leven omdat iedereen volledig op zichzelf aangewezen zou zijn, zonder fysieke of juridische bescherming. Hobbes ging bij deze theorie uit van een natuurtoestand, waarin de mensen elkaar voortdurend zouden kunnen bestrijden.</a:t>
            </a:r>
          </a:p>
          <a:p>
            <a:r>
              <a:rPr lang="nl-NL" altLang="nl-NL" smtClean="0">
                <a:latin typeface="Arial" charset="0"/>
              </a:rPr>
              <a:t>Het zou niet steeds daadwerkelijk tot strijd hoeven leiden: Hobbes stelt dat er steeds oorlog is, maar onderscheidt deze toestand van strijd; zo geeft hij in </a:t>
            </a:r>
            <a:r>
              <a:rPr lang="nl-NL" altLang="nl-NL" i="1" smtClean="0">
                <a:latin typeface="Arial" charset="0"/>
              </a:rPr>
              <a:t>Leviathan</a:t>
            </a:r>
            <a:r>
              <a:rPr lang="nl-NL" altLang="nl-NL" smtClean="0">
                <a:latin typeface="Arial" charset="0"/>
              </a:rPr>
              <a:t> (hoofdstuk 13) aan dat oorlog niet alleen bestaat uit strijd, maar uit de wederzijdse bekendheid van de wil om te strijden; het gaat in die situatie om de dreiging.</a:t>
            </a:r>
          </a:p>
          <a:p>
            <a:r>
              <a:rPr lang="nl-NL" altLang="nl-NL" smtClean="0">
                <a:latin typeface="Arial" charset="0"/>
              </a:rPr>
              <a:t>Hierbij speelt op de achtergrond een andere veronderstelling mee, namelijk de opvatting dat de mens is als een wolf voor zijn medemens (</a:t>
            </a:r>
            <a:r>
              <a:rPr lang="nl-NL" altLang="nl-NL" i="1" smtClean="0">
                <a:latin typeface="Arial" charset="0"/>
              </a:rPr>
              <a:t>homo homini lupus est</a:t>
            </a:r>
            <a:r>
              <a:rPr lang="nl-NL" altLang="nl-NL" smtClean="0">
                <a:latin typeface="Arial" charset="0"/>
              </a:rPr>
              <a:t>). De strijd van allen tegen allen kan enkel gestopt worden wanneer alle mensen vrijwillig via een </a:t>
            </a:r>
            <a:r>
              <a:rPr lang="nl-NL" altLang="nl-NL" smtClean="0">
                <a:latin typeface="Arial" charset="0"/>
                <a:hlinkClick r:id="rId7" tooltip="Sociaal contract"/>
              </a:rPr>
              <a:t>sociaal contract</a:t>
            </a:r>
            <a:r>
              <a:rPr lang="nl-NL" altLang="nl-NL" smtClean="0">
                <a:latin typeface="Arial" charset="0"/>
              </a:rPr>
              <a:t> hun vrijheid afstaan en in de handen leggen van een almachtige heerser, de soeverein, waarbij een </a:t>
            </a:r>
            <a:r>
              <a:rPr lang="nl-NL" altLang="nl-NL" smtClean="0">
                <a:latin typeface="Arial" charset="0"/>
                <a:hlinkClick r:id="rId8" tooltip="Staat"/>
              </a:rPr>
              <a:t>staat</a:t>
            </a:r>
            <a:r>
              <a:rPr lang="nl-NL" altLang="nl-NL" smtClean="0">
                <a:latin typeface="Arial" charset="0"/>
              </a:rPr>
              <a:t> zal ontstaan (daarnaar verwijst de titel van het werk </a:t>
            </a:r>
            <a:r>
              <a:rPr lang="nl-NL" altLang="nl-NL" smtClean="0">
                <a:latin typeface="Arial" charset="0"/>
                <a:hlinkClick r:id="rId9" tooltip="Leviathan (boek)"/>
              </a:rPr>
              <a:t>Leviathan</a:t>
            </a:r>
            <a:r>
              <a:rPr lang="nl-NL" altLang="nl-NL" smtClean="0">
                <a:latin typeface="Arial" charset="0"/>
              </a:rPr>
              <a:t>) en er veiligheid zal zijn voor alle mensen binnen die staat.</a:t>
            </a:r>
          </a:p>
          <a:p>
            <a:pPr>
              <a:spcBef>
                <a:spcPct val="0"/>
              </a:spcBef>
            </a:pPr>
            <a:endParaRPr lang="en-GB" altLang="nl-NL" smtClean="0">
              <a:latin typeface="Arial" charset="0"/>
            </a:endParaRPr>
          </a:p>
        </p:txBody>
      </p:sp>
      <p:sp>
        <p:nvSpPr>
          <p:cNvPr id="34820" name="Tijdelijke aanduiding voor dianummer 3"/>
          <p:cNvSpPr>
            <a:spLocks noGrp="1"/>
          </p:cNvSpPr>
          <p:nvPr>
            <p:ph type="sldNum" sz="quarter" idx="5"/>
          </p:nvPr>
        </p:nvSpPr>
        <p:spPr>
          <a:noFill/>
          <a:ln>
            <a:miter lim="800000"/>
            <a:headEnd/>
            <a:tailEnd/>
          </a:ln>
        </p:spPr>
        <p:txBody>
          <a:bodyPr/>
          <a:lstStyle/>
          <a:p>
            <a:fld id="{75939CF4-B82F-4004-BCD7-CB103586C201}" type="slidenum">
              <a:rPr lang="nl-NL" altLang="nl-NL">
                <a:solidFill>
                  <a:srgbClr val="000000"/>
                </a:solidFill>
                <a:latin typeface="Arial Narrow" pitchFamily="34" charset="0"/>
                <a:cs typeface="Arial" charset="0"/>
              </a:rPr>
              <a:pPr/>
              <a:t>16</a:t>
            </a:fld>
            <a:endParaRPr lang="nl-NL" altLang="nl-NL">
              <a:solidFill>
                <a:srgbClr val="000000"/>
              </a:solidFill>
              <a:latin typeface="Arial Narrow" pitchFamily="34"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ln/>
        </p:spPr>
      </p:sp>
      <p:sp>
        <p:nvSpPr>
          <p:cNvPr id="36867" name="Rectangle 3"/>
          <p:cNvSpPr>
            <a:spLocks noGrp="1"/>
          </p:cNvSpPr>
          <p:nvPr>
            <p:ph type="body" idx="1"/>
          </p:nvPr>
        </p:nvSpPr>
        <p:spPr>
          <a:noFill/>
        </p:spPr>
        <p:txBody>
          <a:bodyPr/>
          <a:lstStyle/>
          <a:p>
            <a:pPr>
              <a:spcBef>
                <a:spcPct val="0"/>
              </a:spcBef>
            </a:pPr>
            <a:endParaRPr lang="en-GB" altLang="nl-NL"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CF61C9B2-82B8-4C37-90A7-20AEBB987AB7}" type="slidenum">
              <a:rPr lang="nl-NL" altLang="nl-NL"/>
              <a:pPr/>
              <a:t>18</a:t>
            </a:fld>
            <a:endParaRPr lang="nl-NL" altLang="nl-NL"/>
          </a:p>
        </p:txBody>
      </p:sp>
      <p:sp>
        <p:nvSpPr>
          <p:cNvPr id="38915" name="Tijdelijke aanduiding voor dia-afbeelding 1"/>
          <p:cNvSpPr>
            <a:spLocks noGrp="1" noRot="1" noChangeAspect="1" noTextEdit="1"/>
          </p:cNvSpPr>
          <p:nvPr>
            <p:ph type="sldImg"/>
          </p:nvPr>
        </p:nvSpPr>
        <p:spPr>
          <a:ln/>
        </p:spPr>
      </p:sp>
      <p:sp>
        <p:nvSpPr>
          <p:cNvPr id="38916" name="Tijdelijke aanduiding voor notities 2"/>
          <p:cNvSpPr>
            <a:spLocks noGrp="1"/>
          </p:cNvSpPr>
          <p:nvPr>
            <p:ph type="body" idx="1"/>
          </p:nvPr>
        </p:nvSpPr>
        <p:spPr>
          <a:noFill/>
        </p:spPr>
        <p:txBody>
          <a:bodyPr/>
          <a:lstStyle/>
          <a:p>
            <a:pPr eaLnBrk="1" hangingPunct="1"/>
            <a:r>
              <a:rPr lang="nl-NL" altLang="nl-NL" smtClean="0">
                <a:latin typeface="Arial" charset="0"/>
              </a:rPr>
              <a:t>‘</a:t>
            </a:r>
            <a:endParaRPr lang="en-GB" altLang="nl-NL" smtClean="0">
              <a:latin typeface="Arial" charset="0"/>
            </a:endParaRPr>
          </a:p>
        </p:txBody>
      </p:sp>
      <p:sp>
        <p:nvSpPr>
          <p:cNvPr id="38917"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2B854246-D93B-43DA-BC4A-DD066A603A15}" type="slidenum">
              <a:rPr lang="nl-NL" altLang="nl-NL" sz="1200">
                <a:latin typeface="Arial Narrow" pitchFamily="34" charset="0"/>
                <a:cs typeface="Arial" charset="0"/>
              </a:rPr>
              <a:pPr algn="r" eaLnBrk="1" hangingPunct="1"/>
              <a:t>18</a:t>
            </a:fld>
            <a:endParaRPr lang="nl-NL" altLang="nl-NL" sz="1200">
              <a:latin typeface="Arial Narrow" pitchFamily="34"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8AE99D7D-E7CE-44B4-A882-D12A5699B925}" type="slidenum">
              <a:rPr lang="nl-NL" altLang="nl-NL"/>
              <a:pPr/>
              <a:t>19</a:t>
            </a:fld>
            <a:endParaRPr lang="nl-NL" altLang="nl-NL"/>
          </a:p>
        </p:txBody>
      </p:sp>
      <p:sp>
        <p:nvSpPr>
          <p:cNvPr id="40963" name="Rectangle 2"/>
          <p:cNvSpPr>
            <a:spLocks noGrp="1" noRot="1" noChangeAspect="1" noTextEdit="1"/>
          </p:cNvSpPr>
          <p:nvPr>
            <p:ph type="sldImg"/>
          </p:nvPr>
        </p:nvSpPr>
        <p:spPr>
          <a:ln/>
        </p:spPr>
      </p:sp>
      <p:sp>
        <p:nvSpPr>
          <p:cNvPr id="40964" name="Rectangle 3"/>
          <p:cNvSpPr>
            <a:spLocks noGrp="1"/>
          </p:cNvSpPr>
          <p:nvPr>
            <p:ph type="body" idx="1"/>
          </p:nvPr>
        </p:nvSpPr>
        <p:spPr>
          <a:xfrm>
            <a:off x="906463" y="4716463"/>
            <a:ext cx="4984750" cy="4467225"/>
          </a:xfrm>
          <a:noFill/>
        </p:spPr>
        <p:txBody>
          <a:bodyPr/>
          <a:lstStyle/>
          <a:p>
            <a:pPr eaLnBrk="1" hangingPunct="1"/>
            <a:endParaRPr lang="nl-NL" altLang="nl-NL"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a:noFill/>
        </p:spPr>
        <p:txBody>
          <a:bodyPr/>
          <a:lstStyle/>
          <a:p>
            <a:endParaRPr lang="en-GB" altLang="nl-NL"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EC0077FD-26DE-48CD-B50E-34F9C6403DF8}" type="slidenum">
              <a:rPr lang="nl-NL" altLang="nl-NL"/>
              <a:pPr/>
              <a:t>21</a:t>
            </a:fld>
            <a:endParaRPr lang="nl-NL" altLang="nl-NL"/>
          </a:p>
        </p:txBody>
      </p:sp>
      <p:sp>
        <p:nvSpPr>
          <p:cNvPr id="45059"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F14608F8-80B2-422F-8D6E-F0FAF0EDED94}" type="slidenum">
              <a:rPr lang="en-GB" altLang="nl-NL" sz="1200">
                <a:latin typeface="Arial Narrow" pitchFamily="34" charset="0"/>
                <a:cs typeface="Arial" charset="0"/>
              </a:rPr>
              <a:pPr algn="r" eaLnBrk="1" hangingPunct="1"/>
              <a:t>21</a:t>
            </a:fld>
            <a:endParaRPr lang="en-GB" altLang="nl-NL" sz="1200">
              <a:latin typeface="Arial Narrow" pitchFamily="34" charset="0"/>
              <a:cs typeface="Arial"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906463" y="4716463"/>
            <a:ext cx="4984750" cy="4467225"/>
          </a:xfrm>
          <a:noFill/>
        </p:spPr>
        <p:txBody>
          <a:bodyPr/>
          <a:lstStyle/>
          <a:p>
            <a:pPr eaLnBrk="1" hangingPunct="1">
              <a:spcBef>
                <a:spcPct val="0"/>
              </a:spcBef>
            </a:pPr>
            <a:endParaRPr lang="en-GB" altLang="nl-NL" i="1"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3C78202-92A6-41D5-BE99-55CA6D7E4348}" type="slidenum">
              <a:rPr lang="nl-NL" altLang="nl-NL" sz="1200">
                <a:latin typeface="Arial Narrow" pitchFamily="34" charset="0"/>
                <a:cs typeface="Arial" charset="0"/>
              </a:rPr>
              <a:pPr algn="r" eaLnBrk="1" hangingPunct="1"/>
              <a:t>22</a:t>
            </a:fld>
            <a:endParaRPr lang="nl-NL" altLang="nl-NL" sz="1200">
              <a:latin typeface="Arial Narrow" pitchFamily="34"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nl-NL" altLang="nl-NL" smtClean="0">
                <a:latin typeface="Arial" charset="0"/>
              </a:rPr>
              <a:t>De Spaanse Successieoorlog (1701-1714) werd gevoerd om de landen van de kinderloos gestorven Spaanse koning Karel II: Spanje, het Spaanse Rijk in Amerika, de Spaanse bezittingen in Italië en de Zuidelijke Nederlanden. In Noord-Amerika is deze oorlog bekend als Queen Anne's war.</a:t>
            </a:r>
          </a:p>
          <a:p>
            <a:endParaRPr lang="nl-NL" altLang="nl-NL" smtClean="0">
              <a:latin typeface="Arial" charset="0"/>
            </a:endParaRPr>
          </a:p>
          <a:p>
            <a:r>
              <a:rPr lang="nl-NL" altLang="nl-NL" smtClean="0">
                <a:latin typeface="Arial" charset="0"/>
              </a:rPr>
              <a:t>De erfgenaam Filips van Anjou en zijn grootvader, de Franse koning Lodewijk XIV werden bevochten door de Grote Alliantie tussen Oostenrijk, Engeland, de Republiek der Zeven Verenigde Provinciën, Brandenburg, Pruisen en later ook Portugal en Savoye, die de dominantie van de Franse Bourbons vreesden.</a:t>
            </a:r>
          </a:p>
          <a:p>
            <a:endParaRPr lang="nl-NL" altLang="nl-NL" smtClean="0">
              <a:latin typeface="Arial" charset="0"/>
            </a:endParaRPr>
          </a:p>
          <a:p>
            <a:endParaRPr lang="nl-NL" altLang="nl-NL" smtClean="0">
              <a:latin typeface="Arial" charset="0"/>
            </a:endParaRPr>
          </a:p>
          <a:p>
            <a:endParaRPr lang="nl-NL" altLang="nl-NL" smtClean="0">
              <a:latin typeface="Arial" charset="0"/>
            </a:endParaRPr>
          </a:p>
          <a:p>
            <a:endParaRPr lang="nl-NL" altLang="nl-NL" smtClean="0">
              <a:latin typeface="Arial" charset="0"/>
            </a:endParaRPr>
          </a:p>
          <a:p>
            <a:r>
              <a:rPr lang="nl-NL" altLang="nl-NL" smtClean="0">
                <a:latin typeface="Arial" charset="0"/>
              </a:rPr>
              <a:t>de Vrede van Utrecht in 1713, die ook de Queen Anne's War beëindigde en een aantal Franse en Spaanse gebieden aan Groot-Brittannië toewees waaronder Newfoundland, Asiento en Gibraltar. Filips van Anjou werd gekroond als Filips V tot koning van Spanje; Karel VI van Oostenrijk kreeg als compensatie de Zuidelijke Nederlanden, Milaan, Napels en Sardinië.</a:t>
            </a:r>
          </a:p>
          <a:p>
            <a:endParaRPr lang="nl-NL" altLang="nl-N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4BC75728-65C1-4765-978F-4E92E6CBBCD8}" type="slidenum">
              <a:rPr lang="nl-NL" altLang="nl-NL"/>
              <a:pPr/>
              <a:t>3</a:t>
            </a:fld>
            <a:endParaRPr lang="nl-NL" altLang="nl-NL"/>
          </a:p>
        </p:txBody>
      </p:sp>
      <p:sp>
        <p:nvSpPr>
          <p:cNvPr id="10243" name="Tijdelijke aanduiding voor dia-afbeelding 1"/>
          <p:cNvSpPr>
            <a:spLocks noGrp="1" noRot="1" noChangeAspect="1" noTextEdit="1"/>
          </p:cNvSpPr>
          <p:nvPr>
            <p:ph type="sldImg"/>
          </p:nvPr>
        </p:nvSpPr>
        <p:spPr>
          <a:ln/>
        </p:spPr>
      </p:sp>
      <p:sp>
        <p:nvSpPr>
          <p:cNvPr id="10244" name="Tijdelijke aanduiding voor notities 2"/>
          <p:cNvSpPr>
            <a:spLocks noGrp="1"/>
          </p:cNvSpPr>
          <p:nvPr>
            <p:ph type="body" idx="1"/>
          </p:nvPr>
        </p:nvSpPr>
        <p:spPr>
          <a:noFill/>
        </p:spPr>
        <p:txBody>
          <a:bodyPr/>
          <a:lstStyle/>
          <a:p>
            <a:pPr eaLnBrk="1" hangingPunct="1"/>
            <a:endParaRPr lang="nl-NL" altLang="nl-NL" smtClean="0">
              <a:latin typeface="Arial" charset="0"/>
            </a:endParaRPr>
          </a:p>
        </p:txBody>
      </p:sp>
      <p:sp>
        <p:nvSpPr>
          <p:cNvPr id="10245"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3460C2E5-8E0B-4362-A8E6-BB6A849F6DE7}" type="slidenum">
              <a:rPr lang="nl-NL" altLang="nl-NL" sz="1200">
                <a:latin typeface="Arial Narrow" pitchFamily="34" charset="0"/>
                <a:cs typeface="Arial" charset="0"/>
              </a:rPr>
              <a:pPr algn="r" eaLnBrk="1" hangingPunct="1"/>
              <a:t>3</a:t>
            </a:fld>
            <a:endParaRPr lang="nl-NL" altLang="nl-NL" sz="1200">
              <a:latin typeface="Arial Narrow" pitchFamily="34"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AFF69C66-0C41-4E43-AD4B-1999647BA763}" type="slidenum">
              <a:rPr lang="nl-NL" altLang="nl-NL"/>
              <a:pPr/>
              <a:t>23</a:t>
            </a:fld>
            <a:endParaRPr lang="nl-NL" altLang="nl-NL"/>
          </a:p>
        </p:txBody>
      </p:sp>
      <p:sp>
        <p:nvSpPr>
          <p:cNvPr id="49155"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AB853490-F599-4D77-B612-6AD6AC8BF5DE}" type="slidenum">
              <a:rPr lang="nl-NL" altLang="nl-NL" sz="1200">
                <a:latin typeface="Arial Narrow" pitchFamily="34" charset="0"/>
                <a:cs typeface="Arial" charset="0"/>
              </a:rPr>
              <a:pPr algn="r" eaLnBrk="1" hangingPunct="1"/>
              <a:t>23</a:t>
            </a:fld>
            <a:endParaRPr lang="nl-NL" altLang="nl-NL" sz="1200">
              <a:latin typeface="Arial Narrow" pitchFamily="34" charset="0"/>
              <a:cs typeface="Arial"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lnSpc>
                <a:spcPct val="80000"/>
              </a:lnSpc>
            </a:pPr>
            <a:endParaRPr lang="en-GB" altLang="nl-NL" sz="10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p:spPr>
        <p:txBody>
          <a:bodyPr/>
          <a:lstStyle/>
          <a:p>
            <a:endParaRPr lang="nl-NL" altLang="nl-NL" smtClean="0">
              <a:latin typeface="Arial" charset="0"/>
            </a:endParaRPr>
          </a:p>
        </p:txBody>
      </p:sp>
      <p:sp>
        <p:nvSpPr>
          <p:cNvPr id="52228" name="Tijdelijke aanduiding voor dianummer 3"/>
          <p:cNvSpPr>
            <a:spLocks noGrp="1"/>
          </p:cNvSpPr>
          <p:nvPr>
            <p:ph type="sldNum" sz="quarter" idx="5"/>
          </p:nvPr>
        </p:nvSpPr>
        <p:spPr>
          <a:noFill/>
          <a:ln>
            <a:miter lim="800000"/>
            <a:headEnd/>
            <a:tailEnd/>
          </a:ln>
        </p:spPr>
        <p:txBody>
          <a:bodyPr/>
          <a:lstStyle/>
          <a:p>
            <a:fld id="{89569E65-A28D-4849-87B0-4701590E2B94}" type="slidenum">
              <a:rPr lang="en-US" altLang="nl-NL">
                <a:cs typeface="Arial" charset="0"/>
              </a:rPr>
              <a:pPr/>
              <a:t>25</a:t>
            </a:fld>
            <a:endParaRPr lang="en-US" altLang="nl-N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p:spPr>
        <p:txBody>
          <a:bodyPr/>
          <a:lstStyle/>
          <a:p>
            <a:endParaRPr lang="nl-NL" altLang="nl-NL" smtClean="0">
              <a:latin typeface="Arial" charset="0"/>
            </a:endParaRPr>
          </a:p>
        </p:txBody>
      </p:sp>
      <p:sp>
        <p:nvSpPr>
          <p:cNvPr id="54276" name="Tijdelijke aanduiding voor dianummer 3"/>
          <p:cNvSpPr>
            <a:spLocks noGrp="1"/>
          </p:cNvSpPr>
          <p:nvPr>
            <p:ph type="sldNum" sz="quarter" idx="5"/>
          </p:nvPr>
        </p:nvSpPr>
        <p:spPr>
          <a:noFill/>
          <a:ln>
            <a:miter lim="800000"/>
            <a:headEnd/>
            <a:tailEnd/>
          </a:ln>
        </p:spPr>
        <p:txBody>
          <a:bodyPr/>
          <a:lstStyle/>
          <a:p>
            <a:fld id="{3E9B5405-61DB-431F-83E0-28A23C84EAB6}" type="slidenum">
              <a:rPr lang="en-US" altLang="nl-NL">
                <a:cs typeface="Arial" charset="0"/>
              </a:rPr>
              <a:pPr/>
              <a:t>26</a:t>
            </a:fld>
            <a:endParaRPr lang="en-US" altLang="nl-N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p:spPr>
        <p:txBody>
          <a:bodyPr/>
          <a:lstStyle/>
          <a:p>
            <a:pPr>
              <a:spcBef>
                <a:spcPct val="0"/>
              </a:spcBef>
            </a:pPr>
            <a:r>
              <a:rPr lang="nl-NL" altLang="nl-NL" smtClean="0">
                <a:latin typeface="Arial" charset="0"/>
              </a:rPr>
              <a:t>John Locke was ook een belangrijk figuur in de Verlichting. Zijn ideeën waren:</a:t>
            </a:r>
          </a:p>
          <a:p>
            <a:pPr>
              <a:spcBef>
                <a:spcPct val="0"/>
              </a:spcBef>
            </a:pPr>
            <a:endParaRPr lang="nl-NL" altLang="nl-NL" smtClean="0">
              <a:latin typeface="Arial" charset="0"/>
            </a:endParaRPr>
          </a:p>
          <a:p>
            <a:pPr>
              <a:spcBef>
                <a:spcPct val="0"/>
              </a:spcBef>
            </a:pPr>
            <a:r>
              <a:rPr lang="nl-NL" altLang="nl-NL" smtClean="0">
                <a:latin typeface="Arial" charset="0"/>
              </a:rPr>
              <a:t>Alle mensen zijn vrij en gelijk geboren (dit idee was revolutionair aangezien men toen nog leefde in de zogenaamde 'standenmaatschappij') </a:t>
            </a:r>
          </a:p>
          <a:p>
            <a:pPr>
              <a:spcBef>
                <a:spcPct val="0"/>
              </a:spcBef>
            </a:pPr>
            <a:r>
              <a:rPr lang="nl-NL" altLang="nl-NL" smtClean="0">
                <a:latin typeface="Arial" charset="0"/>
              </a:rPr>
              <a:t>Iedereen heeft onvervreemdbare rechten: leven, vrijheid, eigendom en gezondheid. </a:t>
            </a:r>
          </a:p>
          <a:p>
            <a:pPr>
              <a:spcBef>
                <a:spcPct val="0"/>
              </a:spcBef>
            </a:pPr>
            <a:r>
              <a:rPr lang="nl-NL" altLang="nl-NL" smtClean="0">
                <a:latin typeface="Arial" charset="0"/>
              </a:rPr>
              <a:t>De maatschappelijke staat vervangt de natuurlijke staat. Met de maatschappelijke staat wordt bedoeld: de regels en wetten zodat de samenleving geen chaos wordt, zodat de wet van de jungle/sterkste niet gaat tellen. </a:t>
            </a:r>
          </a:p>
          <a:p>
            <a:pPr>
              <a:spcBef>
                <a:spcPct val="0"/>
              </a:spcBef>
            </a:pPr>
            <a:r>
              <a:rPr lang="nl-NL" altLang="nl-NL" smtClean="0">
                <a:latin typeface="Arial" charset="0"/>
              </a:rPr>
              <a:t>Het hoofd van de maatschappelijke staat is de vorst. Hij is bescherming en gehoorzaamheid verschuldigd aan zijn volk. Wanneer de vorst zich hieraan onttrekt, mag het volk in opstand komen (volkssoevereiniteit). </a:t>
            </a:r>
          </a:p>
          <a:p>
            <a:pPr>
              <a:spcBef>
                <a:spcPct val="0"/>
              </a:spcBef>
            </a:pPr>
            <a:endParaRPr lang="en-GB" altLang="nl-NL"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06463" y="4716463"/>
            <a:ext cx="4984750" cy="4467225"/>
          </a:xfrm>
          <a:noFill/>
        </p:spPr>
        <p:txBody>
          <a:bodyPr/>
          <a:lstStyle/>
          <a:p>
            <a:pPr>
              <a:lnSpc>
                <a:spcPct val="80000"/>
              </a:lnSpc>
              <a:spcBef>
                <a:spcPct val="0"/>
              </a:spcBef>
            </a:pPr>
            <a:endParaRPr lang="nl-NL" altLang="nl-NL" sz="8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a:noFill/>
        </p:spPr>
        <p:txBody>
          <a:bodyPr/>
          <a:lstStyle/>
          <a:p>
            <a:pPr>
              <a:lnSpc>
                <a:spcPct val="80000"/>
              </a:lnSpc>
              <a:spcBef>
                <a:spcPct val="0"/>
              </a:spcBef>
            </a:pPr>
            <a:endParaRPr lang="nl-NL" altLang="nl-NL" sz="8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4400" y="4343400"/>
            <a:ext cx="5029200" cy="4114800"/>
          </a:xfrm>
          <a:ln/>
        </p:spPr>
        <p:txBody>
          <a:bodyPr>
            <a:normAutofit fontScale="92500" lnSpcReduction="20000"/>
          </a:bodyPr>
          <a:lstStyle/>
          <a:p>
            <a:pPr>
              <a:lnSpc>
                <a:spcPct val="80000"/>
              </a:lnSpc>
              <a:spcBef>
                <a:spcPct val="0"/>
              </a:spcBef>
              <a:defRPr/>
            </a:pPr>
            <a:r>
              <a:rPr lang="nl-NL" sz="800" b="1" smtClean="0"/>
              <a:t>De wiskundige natuurwetenschap van Newton</a:t>
            </a:r>
            <a:endParaRPr lang="nl-NL" sz="800" smtClean="0"/>
          </a:p>
          <a:p>
            <a:pPr>
              <a:lnSpc>
                <a:spcPct val="80000"/>
              </a:lnSpc>
              <a:spcBef>
                <a:spcPct val="0"/>
              </a:spcBef>
              <a:defRPr/>
            </a:pPr>
            <a:r>
              <a:rPr lang="nl-NL" sz="800" smtClean="0"/>
              <a:t> </a:t>
            </a:r>
            <a:r>
              <a:rPr lang="pt-BR" sz="800" smtClean="0">
                <a:solidFill>
                  <a:srgbClr val="002464"/>
                </a:solidFill>
              </a:rPr>
              <a:t>In zijn </a:t>
            </a:r>
            <a:r>
              <a:rPr lang="pt-BR" sz="800" i="1" smtClean="0">
                <a:solidFill>
                  <a:srgbClr val="002464"/>
                </a:solidFill>
              </a:rPr>
              <a:t>Principia</a:t>
            </a:r>
            <a:r>
              <a:rPr lang="pt-BR" sz="800" smtClean="0">
                <a:solidFill>
                  <a:srgbClr val="002464"/>
                </a:solidFill>
              </a:rPr>
              <a:t> bouwde Newton voort op de mechanica van Galilei en bood hij het verlossende antwoord op de vraag waarom de hemellichamen bewogen zoals zij volgens Kepler binnen het heliocentrisch stelsel bewogen; tevens leverde hij hiermee de eerste universele natuurwet: de wet van de zwaartekracht (gravitatie).</a:t>
            </a:r>
          </a:p>
          <a:p>
            <a:pPr>
              <a:spcBef>
                <a:spcPct val="50000"/>
              </a:spcBef>
              <a:defRPr/>
            </a:pPr>
            <a:r>
              <a:rPr lang="pt-BR" sz="800" smtClean="0">
                <a:solidFill>
                  <a:srgbClr val="002464"/>
                </a:solidFill>
              </a:rPr>
              <a:t>Deze wet houdt in dat lichamen elkaar aantrekken, voorwerpen naar de aarde vallen en planeten in hun baan bleven. Zij gaat dus uit van een (wiskundig bewezen maar niet verklaarde) ‘geheimzinnige aantrekkingskracht op afstand’, niet van directe druk- en stootkracht. Zij corrigeert daarmee de mechanische verklaring van Descartes en lijkt een ‘magisch’ element opnieuw in te voeren. </a:t>
            </a:r>
            <a:endParaRPr lang="nl-NL" sz="800" smtClean="0"/>
          </a:p>
          <a:p>
            <a:pPr>
              <a:lnSpc>
                <a:spcPct val="80000"/>
              </a:lnSpc>
              <a:spcBef>
                <a:spcPct val="0"/>
              </a:spcBef>
              <a:defRPr/>
            </a:pPr>
            <a:r>
              <a:rPr lang="pt-BR" sz="800" smtClean="0">
                <a:solidFill>
                  <a:srgbClr val="002464"/>
                </a:solidFill>
              </a:rPr>
              <a:t>Misschien wel het belangrijkste:</a:t>
            </a:r>
            <a:br>
              <a:rPr lang="pt-BR" sz="800" smtClean="0">
                <a:solidFill>
                  <a:srgbClr val="002464"/>
                </a:solidFill>
              </a:rPr>
            </a:br>
            <a:r>
              <a:rPr lang="pt-BR" sz="800" smtClean="0">
                <a:solidFill>
                  <a:srgbClr val="002464"/>
                </a:solidFill>
              </a:rPr>
              <a:t>Newton wist in zijn wetenschappelijke methode het empirisme en het rationalisme zo succesvol te integreren, dat die door velen werd toegepast</a:t>
            </a:r>
            <a:endParaRPr lang="nl-NL" sz="800" smtClean="0"/>
          </a:p>
          <a:p>
            <a:pPr>
              <a:lnSpc>
                <a:spcPct val="80000"/>
              </a:lnSpc>
              <a:spcBef>
                <a:spcPct val="0"/>
              </a:spcBef>
              <a:defRPr/>
            </a:pPr>
            <a:r>
              <a:rPr lang="nl-NL" sz="800" smtClean="0"/>
              <a:t>105-109</a:t>
            </a:r>
          </a:p>
          <a:p>
            <a:pPr>
              <a:lnSpc>
                <a:spcPct val="80000"/>
              </a:lnSpc>
              <a:spcBef>
                <a:spcPct val="0"/>
              </a:spcBef>
              <a:defRPr/>
            </a:pPr>
            <a:r>
              <a:rPr lang="nl-NL" sz="800" smtClean="0"/>
              <a:t> </a:t>
            </a:r>
          </a:p>
          <a:p>
            <a:pPr>
              <a:lnSpc>
                <a:spcPct val="80000"/>
              </a:lnSpc>
              <a:spcBef>
                <a:spcPct val="0"/>
              </a:spcBef>
              <a:defRPr/>
            </a:pPr>
            <a:r>
              <a:rPr lang="nl-NL" sz="800" smtClean="0"/>
              <a:t>N was een buitengewoon veelzijdige geleerde. Hij was een v/d grootste wiskundigen van zijn tijd  maar tevens een zorgvuldige experimentator. Zijn onderzoek aan prisma's (lichtbreking) bracht hem tot een nieuwe theorie v/h licht met een bevredigende verklaring voor de kleuren. Voorts hield hij zich bezig met mechanische constructies en instrumenten (uitvinder spiegeltelescoop). Een zeer groot deel van zijn aandacht ging uit naar alchemie en verklaring van bijbelse profetieen. Hij was zeer godsdienstig en zijn kritiek op D is voor een deel te verklaren uit afkeer v D's materialistische tendensen. Dit had hij met vele Engelsen gemeen die eerder de experimentele methode verkozen. </a:t>
            </a:r>
          </a:p>
          <a:p>
            <a:pPr>
              <a:lnSpc>
                <a:spcPct val="80000"/>
              </a:lnSpc>
              <a:spcBef>
                <a:spcPct val="0"/>
              </a:spcBef>
              <a:defRPr/>
            </a:pPr>
            <a:r>
              <a:rPr lang="nl-NL" sz="800" smtClean="0"/>
              <a:t> </a:t>
            </a:r>
          </a:p>
          <a:p>
            <a:pPr>
              <a:lnSpc>
                <a:spcPct val="80000"/>
              </a:lnSpc>
              <a:spcBef>
                <a:spcPct val="0"/>
              </a:spcBef>
              <a:defRPr/>
            </a:pPr>
            <a:r>
              <a:rPr lang="nl-NL" sz="800" smtClean="0"/>
              <a:t>D voerde alle natuurverschijnselen terug op druk en stoot van materiedeeltjes, de Engelsen verzoenden dit materialistische visie met hun oudere voorstellingen volgens welke ook geestelijke hoedanigheden meebestuurden. Zo kwam het dat het idee van 'aantrekkingskracht op afstand', taboe bij D, bij Engelsen serieus werd overwogen. Ter verklaring v/d beweging der planeten om de zon werd door hen de aantrekkingskracht geopperd maar bewijs was er niet. Newton werkte dit uit, leverde het bewijs maar meer dan dat: een heel nieuw wereldbeeld. Hierin breekt N inhoudelijk radicaal met D. Daartoe formuleerde hij een drietal wetten dat als grondslag v/d hele mechanica kon dienen. Met zijn universele wet van algemene gravitatie verklaarde hij de bewegingen v/d hemellichamen en de aardse valbewegingen. Dit druiste in tegen D's materiewet. Hiermee steunde hij dus wel D's visie van eenheid v/h heelal. </a:t>
            </a:r>
          </a:p>
          <a:p>
            <a:pPr>
              <a:lnSpc>
                <a:spcPct val="80000"/>
              </a:lnSpc>
              <a:spcBef>
                <a:spcPct val="0"/>
              </a:spcBef>
              <a:defRPr/>
            </a:pPr>
            <a:r>
              <a:rPr lang="nl-NL" sz="800" smtClean="0"/>
              <a:t> </a:t>
            </a:r>
          </a:p>
          <a:p>
            <a:pPr>
              <a:lnSpc>
                <a:spcPct val="80000"/>
              </a:lnSpc>
              <a:spcBef>
                <a:spcPct val="0"/>
              </a:spcBef>
              <a:defRPr/>
            </a:pPr>
            <a:r>
              <a:rPr lang="nl-NL" sz="800" smtClean="0"/>
              <a:t>Op vasteland was men aanvankelijk niet zo geestdriftig hierover: de geheimzinnige aantrekkingskracht was een fysisch beginsel dat misschien wel wiskundig was aangetoond, maar niet verklaard: leek wel terugkeer naar A-wereldbeeld. </a:t>
            </a:r>
          </a:p>
          <a:p>
            <a:pPr>
              <a:lnSpc>
                <a:spcPct val="80000"/>
              </a:lnSpc>
              <a:spcBef>
                <a:spcPct val="0"/>
              </a:spcBef>
              <a:defRPr/>
            </a:pPr>
            <a:r>
              <a:rPr lang="nl-NL" sz="800" smtClean="0"/>
              <a:t> </a:t>
            </a:r>
          </a:p>
          <a:p>
            <a:pPr>
              <a:lnSpc>
                <a:spcPct val="80000"/>
              </a:lnSpc>
              <a:spcBef>
                <a:spcPct val="0"/>
              </a:spcBef>
              <a:defRPr/>
            </a:pPr>
            <a:r>
              <a:rPr lang="nl-NL" sz="800" smtClean="0"/>
              <a:t>Newton had hiermee de strikt mechanische filosofie gerelativeerd.</a:t>
            </a:r>
          </a:p>
          <a:p>
            <a:pPr>
              <a:lnSpc>
                <a:spcPct val="80000"/>
              </a:lnSpc>
              <a:spcBef>
                <a:spcPct val="0"/>
              </a:spcBef>
              <a:defRPr/>
            </a:pPr>
            <a:r>
              <a:rPr lang="nl-NL" sz="800" smtClean="0"/>
              <a:t> </a:t>
            </a:r>
          </a:p>
          <a:p>
            <a:pPr>
              <a:lnSpc>
                <a:spcPct val="80000"/>
              </a:lnSpc>
              <a:spcBef>
                <a:spcPct val="0"/>
              </a:spcBef>
              <a:defRPr/>
            </a:pPr>
            <a:r>
              <a:rPr lang="nl-NL" sz="800" smtClean="0"/>
              <a:t> </a:t>
            </a:r>
          </a:p>
          <a:p>
            <a:pPr>
              <a:lnSpc>
                <a:spcPct val="80000"/>
              </a:lnSpc>
              <a:spcBef>
                <a:spcPct val="0"/>
              </a:spcBef>
              <a:defRPr/>
            </a:pPr>
            <a:r>
              <a:rPr lang="nl-NL" sz="800" b="1" smtClean="0"/>
              <a:t>De newtoniaanse natuurwetenschap van de achttiende eeuw.</a:t>
            </a:r>
            <a:endParaRPr lang="nl-NL" sz="800" smtClean="0"/>
          </a:p>
          <a:p>
            <a:pPr>
              <a:lnSpc>
                <a:spcPct val="80000"/>
              </a:lnSpc>
              <a:spcBef>
                <a:spcPct val="0"/>
              </a:spcBef>
              <a:defRPr/>
            </a:pPr>
            <a:r>
              <a:rPr lang="nl-NL" sz="800" smtClean="0"/>
              <a:t> </a:t>
            </a:r>
          </a:p>
          <a:p>
            <a:pPr>
              <a:lnSpc>
                <a:spcPct val="80000"/>
              </a:lnSpc>
              <a:spcBef>
                <a:spcPct val="0"/>
              </a:spcBef>
              <a:defRPr/>
            </a:pPr>
            <a:r>
              <a:rPr lang="nl-NL" sz="800" smtClean="0"/>
              <a:t>110-114</a:t>
            </a:r>
          </a:p>
          <a:p>
            <a:pPr>
              <a:lnSpc>
                <a:spcPct val="80000"/>
              </a:lnSpc>
              <a:spcBef>
                <a:spcPct val="0"/>
              </a:spcBef>
              <a:defRPr/>
            </a:pPr>
            <a:r>
              <a:rPr lang="nl-NL" sz="800" smtClean="0"/>
              <a:t>In de 18e eeuw werd N het voorbeeld voor een nieuw soort wetenschap die in de plaats kwam v/d mechanische natuurfilosofie. Vooral de sterrenkunde en de mechanica werden diep door hem beinvloed. De wetenschap v/d 18e eeuw bestaat zelfs voor een belangrijk deel uit de uitwerking en verdere verfijning van zijn theorieen. </a:t>
            </a:r>
          </a:p>
          <a:p>
            <a:pPr>
              <a:lnSpc>
                <a:spcPct val="80000"/>
              </a:lnSpc>
              <a:spcBef>
                <a:spcPct val="0"/>
              </a:spcBef>
              <a:defRPr/>
            </a:pPr>
            <a:r>
              <a:rPr lang="nl-NL" sz="800" smtClean="0"/>
              <a:t> </a:t>
            </a:r>
          </a:p>
          <a:p>
            <a:pPr>
              <a:lnSpc>
                <a:spcPct val="80000"/>
              </a:lnSpc>
              <a:spcBef>
                <a:spcPct val="0"/>
              </a:spcBef>
              <a:defRPr/>
            </a:pPr>
            <a:r>
              <a:rPr lang="nl-NL" sz="800" smtClean="0"/>
              <a:t>In zijn navolging zochten geleerden niet meer naar een mechanische verklaring v/d verschijnselen, maar naar wiskundige wetten om ze te beschrijven. Op zich was dat geen nieuw idee. Galilei verklaarde al dat de onderzoeker niet moest speculeren over de oorzaak v/d val van lichamen maar deze val eerst maar eens wiskundig moets beschrijven. Maar de aantrekkingskracht v/d mechanische filosofie had deze benadering weggedrukt en N weer naar voren gehaald. Zo bekommerde men zich niet meer om bv de oorzaak van magnetisme, maar probeerde men de wetten op te sporen volgens welke de aantrekkingskracht verliep. En de NH keerde in de 18e eeuw terug van microscopisch onderzoek naar het beschrijven en classificeren, maar wel veel wetenschappelijker dan voorheen (Linnaeus). In de geneeskunde drong ook het inzicht door dat het lichaam meer was dan een soort automaat. </a:t>
            </a:r>
          </a:p>
          <a:p>
            <a:pPr>
              <a:lnSpc>
                <a:spcPct val="80000"/>
              </a:lnSpc>
              <a:spcBef>
                <a:spcPct val="0"/>
              </a:spcBef>
              <a:defRPr/>
            </a:pPr>
            <a:r>
              <a:rPr lang="nl-NL" sz="800" smtClean="0"/>
              <a:t> </a:t>
            </a:r>
          </a:p>
          <a:p>
            <a:pPr>
              <a:lnSpc>
                <a:spcPct val="80000"/>
              </a:lnSpc>
              <a:spcBef>
                <a:spcPct val="0"/>
              </a:spcBef>
              <a:defRPr/>
            </a:pPr>
            <a:r>
              <a:rPr lang="nl-NL" sz="800" smtClean="0"/>
              <a:t>Feitelijk was het model van N toch vooral een correctie en nadere invulling van dat van D! Aan de basispremissen - de uniformiteit van het heelal, de beperking tot causale processen en de verklaring op basis van natuurwetten - hield onveranderlijk vast. Maw: de verafgoding van N en de verwerping van D was niet geheel terecht. </a:t>
            </a:r>
          </a:p>
          <a:p>
            <a:pPr>
              <a:lnSpc>
                <a:spcPct val="80000"/>
              </a:lnSpc>
              <a:spcBef>
                <a:spcPct val="0"/>
              </a:spcBef>
              <a:defRPr/>
            </a:pPr>
            <a:endParaRPr lang="nl-NL" sz="8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9BEAFFA2-FEEF-4B8F-9DF5-B6AD934DCD4E}" type="slidenum">
              <a:rPr lang="nl-NL" altLang="nl-NL"/>
              <a:pPr/>
              <a:t>32</a:t>
            </a:fld>
            <a:endParaRPr lang="nl-NL" altLang="nl-NL"/>
          </a:p>
        </p:txBody>
      </p:sp>
      <p:sp>
        <p:nvSpPr>
          <p:cNvPr id="65539" name="Tijdelijke aanduiding voor dia-afbeelding 1"/>
          <p:cNvSpPr>
            <a:spLocks noGrp="1" noRot="1" noChangeAspect="1" noTextEdit="1"/>
          </p:cNvSpPr>
          <p:nvPr>
            <p:ph type="sldImg"/>
          </p:nvPr>
        </p:nvSpPr>
        <p:spPr>
          <a:ln/>
        </p:spPr>
      </p:sp>
      <p:sp>
        <p:nvSpPr>
          <p:cNvPr id="65540" name="Tijdelijke aanduiding voor notities 2"/>
          <p:cNvSpPr>
            <a:spLocks noGrp="1"/>
          </p:cNvSpPr>
          <p:nvPr>
            <p:ph type="body" idx="1"/>
          </p:nvPr>
        </p:nvSpPr>
        <p:spPr>
          <a:noFill/>
        </p:spPr>
        <p:txBody>
          <a:bodyPr/>
          <a:lstStyle/>
          <a:p>
            <a:pPr>
              <a:spcBef>
                <a:spcPct val="50000"/>
              </a:spcBef>
            </a:pPr>
            <a:r>
              <a:rPr lang="pt-BR" altLang="nl-NL" smtClean="0">
                <a:solidFill>
                  <a:srgbClr val="002464"/>
                </a:solidFill>
                <a:latin typeface="Arial" charset="0"/>
              </a:rPr>
              <a:t>Het verlichte absolutisme kan worden beschouwd als een voorbeeld van een deels geforceerd moderniseringsproces om vanuit een achterstands-positie een inhaalrace te bewerkstelligen</a:t>
            </a:r>
            <a:endParaRPr lang="nl-NL" altLang="nl-NL" smtClean="0">
              <a:solidFill>
                <a:srgbClr val="002464"/>
              </a:solidFill>
              <a:latin typeface="Arial" charset="0"/>
            </a:endParaRPr>
          </a:p>
          <a:p>
            <a:endParaRPr lang="nl-NL" altLang="nl-NL" smtClean="0">
              <a:latin typeface="Arial" charset="0"/>
            </a:endParaRPr>
          </a:p>
        </p:txBody>
      </p:sp>
      <p:sp>
        <p:nvSpPr>
          <p:cNvPr id="65541" name="Tijdelijke aanduiding voor dianumm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890FD66-A4BD-46CE-B022-5285E2D61C4C}" type="slidenum">
              <a:rPr lang="en-US" altLang="nl-NL" sz="1200">
                <a:latin typeface="Arial Narrow" pitchFamily="34" charset="0"/>
                <a:cs typeface="Arial" charset="0"/>
              </a:rPr>
              <a:pPr algn="r"/>
              <a:t>32</a:t>
            </a:fld>
            <a:endParaRPr lang="en-US" altLang="nl-NL" sz="1200">
              <a:latin typeface="Arial Narrow" pitchFamily="34"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A6015C09-958D-4C44-BCCC-4290498BB9B5}" type="slidenum">
              <a:rPr lang="nl-NL" altLang="nl-NL"/>
              <a:pPr/>
              <a:t>33</a:t>
            </a:fld>
            <a:endParaRPr lang="nl-NL" altLang="nl-NL"/>
          </a:p>
        </p:txBody>
      </p:sp>
      <p:sp>
        <p:nvSpPr>
          <p:cNvPr id="67587" name="Tijdelijke aanduiding voor dia-afbeelding 1"/>
          <p:cNvSpPr>
            <a:spLocks noGrp="1" noRot="1" noChangeAspect="1" noTextEdit="1"/>
          </p:cNvSpPr>
          <p:nvPr>
            <p:ph type="sldImg"/>
          </p:nvPr>
        </p:nvSpPr>
        <p:spPr>
          <a:ln/>
        </p:spPr>
      </p:sp>
      <p:sp>
        <p:nvSpPr>
          <p:cNvPr id="67588" name="Tijdelijke aanduiding voor notities 2"/>
          <p:cNvSpPr>
            <a:spLocks noGrp="1"/>
          </p:cNvSpPr>
          <p:nvPr>
            <p:ph type="body" idx="1"/>
          </p:nvPr>
        </p:nvSpPr>
        <p:spPr>
          <a:noFill/>
        </p:spPr>
        <p:txBody>
          <a:bodyPr/>
          <a:lstStyle/>
          <a:p>
            <a:pPr eaLnBrk="1" hangingPunct="1"/>
            <a:endParaRPr lang="nl-NL" altLang="nl-NL" smtClean="0">
              <a:latin typeface="Arial" charset="0"/>
            </a:endParaRPr>
          </a:p>
        </p:txBody>
      </p:sp>
      <p:sp>
        <p:nvSpPr>
          <p:cNvPr id="67589"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C24C23D7-4345-4777-8D43-E75FCC9A71A9}" type="slidenum">
              <a:rPr lang="en-US" altLang="nl-NL" sz="1200">
                <a:latin typeface="Arial Narrow" pitchFamily="34" charset="0"/>
                <a:cs typeface="Arial" charset="0"/>
              </a:rPr>
              <a:pPr algn="r" eaLnBrk="1" hangingPunct="1"/>
              <a:t>33</a:t>
            </a:fld>
            <a:endParaRPr lang="en-US" altLang="nl-NL" sz="1200">
              <a:latin typeface="Arial Narrow" pitchFamily="34"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B9EBE7EF-FCF9-4CC1-B9DB-0CE4E1B34FF7}" type="slidenum">
              <a:rPr lang="nl-NL" altLang="nl-NL"/>
              <a:pPr/>
              <a:t>34</a:t>
            </a:fld>
            <a:endParaRPr lang="nl-NL" altLang="nl-NL"/>
          </a:p>
        </p:txBody>
      </p:sp>
      <p:sp>
        <p:nvSpPr>
          <p:cNvPr id="69635" name="Tijdelijke aanduiding voor dia-afbeelding 1"/>
          <p:cNvSpPr>
            <a:spLocks noGrp="1" noRot="1" noChangeAspect="1" noTextEdit="1"/>
          </p:cNvSpPr>
          <p:nvPr>
            <p:ph type="sldImg"/>
          </p:nvPr>
        </p:nvSpPr>
        <p:spPr>
          <a:ln/>
        </p:spPr>
      </p:sp>
      <p:sp>
        <p:nvSpPr>
          <p:cNvPr id="69636" name="Tijdelijke aanduiding voor notities 2"/>
          <p:cNvSpPr>
            <a:spLocks noGrp="1"/>
          </p:cNvSpPr>
          <p:nvPr>
            <p:ph type="body" idx="1"/>
          </p:nvPr>
        </p:nvSpPr>
        <p:spPr>
          <a:noFill/>
        </p:spPr>
        <p:txBody>
          <a:bodyPr/>
          <a:lstStyle/>
          <a:p>
            <a:pPr eaLnBrk="1" hangingPunct="1"/>
            <a:endParaRPr lang="nl-NL" altLang="nl-NL" smtClean="0">
              <a:latin typeface="Arial" charset="0"/>
            </a:endParaRPr>
          </a:p>
        </p:txBody>
      </p:sp>
      <p:sp>
        <p:nvSpPr>
          <p:cNvPr id="69637"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5AA29FA0-274E-4226-A20E-A00FA33365A0}" type="slidenum">
              <a:rPr lang="en-US" altLang="nl-NL" sz="1200">
                <a:latin typeface="Arial Narrow" pitchFamily="34" charset="0"/>
                <a:cs typeface="Arial" charset="0"/>
              </a:rPr>
              <a:pPr algn="r" eaLnBrk="1" hangingPunct="1"/>
              <a:t>34</a:t>
            </a:fld>
            <a:endParaRPr lang="en-US" altLang="nl-NL" sz="1200">
              <a:latin typeface="Arial Narrow"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8F5C4438-D1FC-4BBA-AAFB-2A91570A2B0E}" type="slidenum">
              <a:rPr lang="nl-NL" altLang="nl-NL"/>
              <a:pPr/>
              <a:t>4</a:t>
            </a:fld>
            <a:endParaRPr lang="nl-NL" altLang="nl-NL"/>
          </a:p>
        </p:txBody>
      </p:sp>
      <p:sp>
        <p:nvSpPr>
          <p:cNvPr id="12291" name="Tijdelijke aanduiding voor dia-afbeelding 1"/>
          <p:cNvSpPr>
            <a:spLocks noGrp="1" noRot="1" noChangeAspect="1" noTextEdit="1"/>
          </p:cNvSpPr>
          <p:nvPr>
            <p:ph type="sldImg"/>
          </p:nvPr>
        </p:nvSpPr>
        <p:spPr>
          <a:ln/>
        </p:spPr>
      </p:sp>
      <p:sp>
        <p:nvSpPr>
          <p:cNvPr id="12292" name="Tijdelijke aanduiding voor notities 2"/>
          <p:cNvSpPr>
            <a:spLocks noGrp="1"/>
          </p:cNvSpPr>
          <p:nvPr>
            <p:ph type="body" idx="1"/>
          </p:nvPr>
        </p:nvSpPr>
        <p:spPr>
          <a:noFill/>
        </p:spPr>
        <p:txBody>
          <a:bodyPr/>
          <a:lstStyle/>
          <a:p>
            <a:pPr eaLnBrk="1" hangingPunct="1"/>
            <a:endParaRPr lang="en-GB" altLang="nl-NL" smtClean="0">
              <a:latin typeface="Arial" charset="0"/>
            </a:endParaRPr>
          </a:p>
        </p:txBody>
      </p:sp>
      <p:sp>
        <p:nvSpPr>
          <p:cNvPr id="12293"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586DA27B-E0CC-4BC9-89EA-3C2D35322136}" type="slidenum">
              <a:rPr lang="nl-NL" altLang="nl-NL" sz="1200">
                <a:latin typeface="Arial Narrow" pitchFamily="34" charset="0"/>
                <a:cs typeface="Arial" charset="0"/>
              </a:rPr>
              <a:pPr algn="r" eaLnBrk="1" hangingPunct="1"/>
              <a:t>4</a:t>
            </a:fld>
            <a:endParaRPr lang="nl-NL" altLang="nl-NL" sz="1200">
              <a:latin typeface="Arial Narrow" pitchFamily="34"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ln/>
        </p:spPr>
      </p:sp>
      <p:sp>
        <p:nvSpPr>
          <p:cNvPr id="71683" name="Tijdelijke aanduiding voor notities 2"/>
          <p:cNvSpPr>
            <a:spLocks noGrp="1"/>
          </p:cNvSpPr>
          <p:nvPr>
            <p:ph type="body" idx="1"/>
          </p:nvPr>
        </p:nvSpPr>
        <p:spPr>
          <a:noFill/>
        </p:spPr>
        <p:txBody>
          <a:bodyPr/>
          <a:lstStyle/>
          <a:p>
            <a:r>
              <a:rPr lang="nl-NL" altLang="nl-NL" smtClean="0">
                <a:latin typeface="Arial" charset="0"/>
              </a:rPr>
              <a:t>De </a:t>
            </a:r>
            <a:r>
              <a:rPr lang="nl-NL" altLang="nl-NL" b="1" smtClean="0">
                <a:latin typeface="Arial" charset="0"/>
              </a:rPr>
              <a:t>Amerikaanse Onafhankelijkheidsoorlog</a:t>
            </a:r>
            <a:r>
              <a:rPr lang="nl-NL" altLang="nl-NL" smtClean="0">
                <a:latin typeface="Arial" charset="0"/>
              </a:rPr>
              <a:t> (</a:t>
            </a:r>
            <a:r>
              <a:rPr lang="nl-NL" altLang="nl-NL" smtClean="0">
                <a:latin typeface="Arial" charset="0"/>
                <a:hlinkClick r:id="rId3" tooltip="1775"/>
              </a:rPr>
              <a:t>1775</a:t>
            </a:r>
            <a:r>
              <a:rPr lang="nl-NL" altLang="nl-NL" smtClean="0">
                <a:latin typeface="Arial" charset="0"/>
              </a:rPr>
              <a:t>-</a:t>
            </a:r>
            <a:r>
              <a:rPr lang="nl-NL" altLang="nl-NL" smtClean="0">
                <a:latin typeface="Arial" charset="0"/>
                <a:hlinkClick r:id="rId4" tooltip="1783"/>
              </a:rPr>
              <a:t>1783</a:t>
            </a:r>
            <a:r>
              <a:rPr lang="nl-NL" altLang="nl-NL" smtClean="0">
                <a:latin typeface="Arial" charset="0"/>
              </a:rPr>
              <a:t>)</a:t>
            </a:r>
          </a:p>
        </p:txBody>
      </p:sp>
      <p:sp>
        <p:nvSpPr>
          <p:cNvPr id="71684" name="Tijdelijke aanduiding voor dianummer 3"/>
          <p:cNvSpPr>
            <a:spLocks noGrp="1"/>
          </p:cNvSpPr>
          <p:nvPr>
            <p:ph type="sldNum" sz="quarter" idx="5"/>
          </p:nvPr>
        </p:nvSpPr>
        <p:spPr>
          <a:noFill/>
          <a:ln>
            <a:miter lim="800000"/>
            <a:headEnd/>
            <a:tailEnd/>
          </a:ln>
        </p:spPr>
        <p:txBody>
          <a:bodyPr/>
          <a:lstStyle/>
          <a:p>
            <a:fld id="{CC54C5C9-05AF-48AE-B17E-28F047BE4964}" type="slidenum">
              <a:rPr lang="nl-NL" altLang="nl-NL"/>
              <a:pPr/>
              <a:t>35</a:t>
            </a:fld>
            <a:endParaRPr lang="nl-NL" alt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83182403-AA83-4F1C-A6AB-0BB728C98E8A}" type="slidenum">
              <a:rPr lang="nl-NL" altLang="nl-NL"/>
              <a:pPr/>
              <a:t>36</a:t>
            </a:fld>
            <a:endParaRPr lang="nl-NL" altLang="nl-NL"/>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nl-NL" altLang="nl-NL" smtClean="0">
                <a:latin typeface="Arial" charset="0"/>
              </a:rPr>
              <a:t>Rokotov’s portrait is a version of the large portrait of Catherine by the Swedish artist Antoine Roslin, and was one of the most popular state portraits of the Empress. Her gesture with the sceptre towards the bust of Peter the Great and the inscription ‘She is completing that which was begun’ drove home the message that Catherine was continuing emperor's work</a:t>
            </a:r>
          </a:p>
          <a:p>
            <a:pPr eaLnBrk="1" hangingPunct="1"/>
            <a:endParaRPr lang="nl-NL" altLang="nl-NL"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328F4C86-693E-4441-9428-229162EFC4CE}" type="slidenum">
              <a:rPr lang="nl-NL" altLang="nl-NL"/>
              <a:pPr/>
              <a:t>38</a:t>
            </a:fld>
            <a:endParaRPr lang="nl-NL" altLang="nl-NL"/>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2BA84839-AFD1-4B24-B7B2-0E0327BCB6B5}" type="slidenum">
              <a:rPr lang="nl-NL" altLang="nl-NL"/>
              <a:pPr/>
              <a:t>39</a:t>
            </a:fld>
            <a:endParaRPr lang="nl-NL" altLang="nl-NL"/>
          </a:p>
        </p:txBody>
      </p:sp>
      <p:sp>
        <p:nvSpPr>
          <p:cNvPr id="78851" name="Tijdelijke aanduiding voor dia-afbeelding 1"/>
          <p:cNvSpPr>
            <a:spLocks noGrp="1" noRot="1" noChangeAspect="1" noTextEdit="1"/>
          </p:cNvSpPr>
          <p:nvPr>
            <p:ph type="sldImg"/>
          </p:nvPr>
        </p:nvSpPr>
        <p:spPr>
          <a:ln/>
        </p:spPr>
      </p:sp>
      <p:sp>
        <p:nvSpPr>
          <p:cNvPr id="78852" name="Tijdelijke aanduiding voor notities 2"/>
          <p:cNvSpPr>
            <a:spLocks noGrp="1"/>
          </p:cNvSpPr>
          <p:nvPr>
            <p:ph type="body" idx="1"/>
          </p:nvPr>
        </p:nvSpPr>
        <p:spPr>
          <a:noFill/>
        </p:spPr>
        <p:txBody>
          <a:bodyPr/>
          <a:lstStyle/>
          <a:p>
            <a:pPr eaLnBrk="1" hangingPunct="1">
              <a:lnSpc>
                <a:spcPct val="90000"/>
              </a:lnSpc>
            </a:pPr>
            <a:endParaRPr lang="nl-NL" altLang="nl-NL" sz="1000" smtClean="0">
              <a:latin typeface="Arial" charset="0"/>
            </a:endParaRPr>
          </a:p>
        </p:txBody>
      </p:sp>
      <p:sp>
        <p:nvSpPr>
          <p:cNvPr id="78853"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13932FB1-FF97-4B59-AD47-8A0A353E3C04}" type="slidenum">
              <a:rPr lang="en-US" altLang="nl-NL" sz="1200">
                <a:latin typeface="Arial Narrow" pitchFamily="34" charset="0"/>
                <a:cs typeface="Arial" charset="0"/>
              </a:rPr>
              <a:pPr algn="r" eaLnBrk="1" hangingPunct="1"/>
              <a:t>39</a:t>
            </a:fld>
            <a:endParaRPr lang="en-US" altLang="nl-NL" sz="1200">
              <a:latin typeface="Arial Narrow" pitchFamily="34"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4A1E18B0-ABB6-4919-8220-084313CD010D}" type="slidenum">
              <a:rPr lang="nl-NL" altLang="nl-NL"/>
              <a:pPr/>
              <a:t>44</a:t>
            </a:fld>
            <a:endParaRPr lang="nl-NL" altLang="nl-NL"/>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9F819668-6412-4922-9C72-74E2AFF99A3C}" type="slidenum">
              <a:rPr lang="nl-NL" altLang="nl-NL"/>
              <a:pPr/>
              <a:t>46</a:t>
            </a:fld>
            <a:endParaRPr lang="nl-NL" altLang="nl-NL"/>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lnSpc>
                <a:spcPct val="90000"/>
              </a:lnSpc>
            </a:pPr>
            <a:endParaRPr lang="nl-NL" altLang="nl-NL"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B0F8BDD2-4446-4CDE-9C50-FF6635350A81}" type="slidenum">
              <a:rPr lang="nl-NL" altLang="nl-NL"/>
              <a:pPr/>
              <a:t>47</a:t>
            </a:fld>
            <a:endParaRPr lang="nl-NL" altLang="nl-NL"/>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nl-NL" altLang="nl-NL" b="1" smtClean="0">
                <a:latin typeface="Arial" charset="0"/>
              </a:rPr>
              <a:t>Ivan VI Antonovich of Russia</a:t>
            </a:r>
            <a:r>
              <a:rPr lang="nl-NL" altLang="nl-NL" smtClean="0">
                <a:latin typeface="Arial" charset="0"/>
              </a:rPr>
              <a:t> (Ivan Antonovich; </a:t>
            </a:r>
            <a:r>
              <a:rPr lang="nl-NL" altLang="nl-NL" smtClean="0">
                <a:latin typeface="Arial" charset="0"/>
                <a:hlinkClick r:id="rId3" tooltip="Russian language"/>
              </a:rPr>
              <a:t>Russian</a:t>
            </a:r>
            <a:r>
              <a:rPr lang="nl-NL" altLang="nl-NL" smtClean="0">
                <a:latin typeface="Arial" charset="0"/>
              </a:rPr>
              <a:t>: </a:t>
            </a:r>
            <a:r>
              <a:rPr lang="ru-RU" altLang="nl-NL" smtClean="0">
                <a:latin typeface="Arial" charset="0"/>
              </a:rPr>
              <a:t>Иван VI; Иван Антонович</a:t>
            </a:r>
            <a:r>
              <a:rPr lang="nl-NL" altLang="nl-NL" smtClean="0">
                <a:latin typeface="Arial" charset="0"/>
              </a:rPr>
              <a:t>; 23 August [</a:t>
            </a:r>
            <a:r>
              <a:rPr lang="nl-NL" altLang="nl-NL" smtClean="0">
                <a:latin typeface="Arial" charset="0"/>
                <a:hlinkClick r:id="rId4" tooltip="Old Style and New Style dates"/>
              </a:rPr>
              <a:t>O.S.</a:t>
            </a:r>
            <a:r>
              <a:rPr lang="nl-NL" altLang="nl-NL" smtClean="0">
                <a:latin typeface="Arial" charset="0"/>
              </a:rPr>
              <a:t> 12 August] 1740 – 16 July [</a:t>
            </a:r>
            <a:r>
              <a:rPr lang="nl-NL" altLang="nl-NL" smtClean="0">
                <a:latin typeface="Arial" charset="0"/>
                <a:hlinkClick r:id="rId4" tooltip="Old Style and New Style dates"/>
              </a:rPr>
              <a:t>O.S.</a:t>
            </a:r>
            <a:r>
              <a:rPr lang="nl-NL" altLang="nl-NL" smtClean="0">
                <a:latin typeface="Arial" charset="0"/>
              </a:rPr>
              <a:t> 5 July] 1764), was proclaimed Emperor of </a:t>
            </a:r>
            <a:r>
              <a:rPr lang="nl-NL" altLang="nl-NL" smtClean="0">
                <a:latin typeface="Arial" charset="0"/>
                <a:hlinkClick r:id="rId5" tooltip="Russian Empire"/>
              </a:rPr>
              <a:t>Russia</a:t>
            </a:r>
            <a:r>
              <a:rPr lang="nl-NL" altLang="nl-NL" smtClean="0">
                <a:latin typeface="Arial" charset="0"/>
              </a:rPr>
              <a:t> in 1740, as an infant, although he never actually reigned. Within less than a year, he was overthrown by the Empress </a:t>
            </a:r>
            <a:r>
              <a:rPr lang="nl-NL" altLang="nl-NL" smtClean="0">
                <a:latin typeface="Arial" charset="0"/>
                <a:hlinkClick r:id="rId6" tooltip="Elizabeth of Russia"/>
              </a:rPr>
              <a:t>Elizabeth of Russia</a:t>
            </a:r>
            <a:r>
              <a:rPr lang="nl-NL" altLang="nl-NL" smtClean="0">
                <a:latin typeface="Arial" charset="0"/>
              </a:rPr>
              <a:t>, </a:t>
            </a:r>
            <a:r>
              <a:rPr lang="nl-NL" altLang="nl-NL" smtClean="0">
                <a:latin typeface="Arial" charset="0"/>
                <a:hlinkClick r:id="rId7" tooltip="Peter the Great"/>
              </a:rPr>
              <a:t>Peter I</a:t>
            </a:r>
            <a:r>
              <a:rPr lang="nl-NL" altLang="nl-NL" smtClean="0">
                <a:latin typeface="Arial" charset="0"/>
              </a:rPr>
              <a:t>'s daughter. Ivan spent the rest of his life as a prisoner and was killed by his guards during an attempt made to free him.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D9976A20-D5C9-4043-ABCC-F39AFF43748E}" type="slidenum">
              <a:rPr lang="nl-NL" altLang="nl-NL"/>
              <a:pPr/>
              <a:t>49</a:t>
            </a:fld>
            <a:endParaRPr lang="nl-NL" altLang="nl-NL"/>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lnSpc>
                <a:spcPct val="80000"/>
              </a:lnSpc>
            </a:pPr>
            <a:endParaRPr lang="nl-NL" altLang="nl-NL" sz="100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26D9DE4F-C407-4223-B1C5-6712D2C3741E}" type="slidenum">
              <a:rPr lang="nl-NL" altLang="nl-NL"/>
              <a:pPr/>
              <a:t>50</a:t>
            </a:fld>
            <a:endParaRPr lang="nl-NL" altLang="nl-NL"/>
          </a:p>
        </p:txBody>
      </p:sp>
      <p:sp>
        <p:nvSpPr>
          <p:cNvPr id="95235" name="Tijdelijke aanduiding voor dia-afbeelding 1"/>
          <p:cNvSpPr>
            <a:spLocks noGrp="1" noRot="1" noChangeAspect="1" noTextEdit="1"/>
          </p:cNvSpPr>
          <p:nvPr>
            <p:ph type="sldImg"/>
          </p:nvPr>
        </p:nvSpPr>
        <p:spPr>
          <a:ln/>
        </p:spPr>
      </p:sp>
      <p:sp>
        <p:nvSpPr>
          <p:cNvPr id="95236" name="Tijdelijke aanduiding voor notities 2"/>
          <p:cNvSpPr>
            <a:spLocks noGrp="1"/>
          </p:cNvSpPr>
          <p:nvPr>
            <p:ph type="body" idx="1"/>
          </p:nvPr>
        </p:nvSpPr>
        <p:spPr>
          <a:noFill/>
        </p:spPr>
        <p:txBody>
          <a:bodyPr/>
          <a:lstStyle/>
          <a:p>
            <a:pPr eaLnBrk="1" hangingPunct="1"/>
            <a:endParaRPr lang="nl-NL" altLang="nl-NL" smtClean="0">
              <a:latin typeface="Arial" charset="0"/>
            </a:endParaRPr>
          </a:p>
        </p:txBody>
      </p:sp>
      <p:sp>
        <p:nvSpPr>
          <p:cNvPr id="95237"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48F25554-3487-4991-996B-A9C76600CC57}" type="slidenum">
              <a:rPr lang="en-US" altLang="nl-NL" sz="1200">
                <a:latin typeface="Arial Narrow" pitchFamily="34" charset="0"/>
                <a:cs typeface="Arial" charset="0"/>
              </a:rPr>
              <a:pPr algn="r" eaLnBrk="1" hangingPunct="1"/>
              <a:t>50</a:t>
            </a:fld>
            <a:endParaRPr lang="en-US" altLang="nl-NL" sz="1200">
              <a:latin typeface="Arial Narrow" pitchFamily="34"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294CE10-6BCD-4353-8A79-B11783A7ED15}" type="slidenum">
              <a:rPr lang="nl-NL" altLang="nl-NL"/>
              <a:pPr/>
              <a:t>51</a:t>
            </a:fld>
            <a:endParaRPr lang="nl-NL" altLang="nl-NL"/>
          </a:p>
        </p:txBody>
      </p:sp>
      <p:sp>
        <p:nvSpPr>
          <p:cNvPr id="97283" name="Tijdelijke aanduiding voor dia-afbeelding 1"/>
          <p:cNvSpPr>
            <a:spLocks noGrp="1" noRot="1" noChangeAspect="1" noTextEdit="1"/>
          </p:cNvSpPr>
          <p:nvPr>
            <p:ph type="sldImg"/>
          </p:nvPr>
        </p:nvSpPr>
        <p:spPr>
          <a:ln/>
        </p:spPr>
      </p:sp>
      <p:sp>
        <p:nvSpPr>
          <p:cNvPr id="97284" name="Tijdelijke aanduiding voor notities 2"/>
          <p:cNvSpPr>
            <a:spLocks noGrp="1"/>
          </p:cNvSpPr>
          <p:nvPr>
            <p:ph type="body" idx="1"/>
          </p:nvPr>
        </p:nvSpPr>
        <p:spPr>
          <a:noFill/>
        </p:spPr>
        <p:txBody>
          <a:bodyPr/>
          <a:lstStyle/>
          <a:p>
            <a:pPr eaLnBrk="1" hangingPunct="1"/>
            <a:endParaRPr lang="nl-NL" altLang="nl-NL" smtClean="0">
              <a:latin typeface="Arial" charset="0"/>
            </a:endParaRPr>
          </a:p>
        </p:txBody>
      </p:sp>
      <p:sp>
        <p:nvSpPr>
          <p:cNvPr id="97285" name="Tijdelijke aanduiding voor dianumm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C8DB8C3A-DBDA-4F02-B9A1-68095F633B66}" type="slidenum">
              <a:rPr lang="en-US" altLang="nl-NL" sz="1200">
                <a:latin typeface="Arial Narrow" pitchFamily="34" charset="0"/>
                <a:cs typeface="Arial" charset="0"/>
              </a:rPr>
              <a:pPr algn="r" eaLnBrk="1" hangingPunct="1"/>
              <a:t>51</a:t>
            </a:fld>
            <a:endParaRPr lang="en-US" altLang="nl-NL" sz="1200">
              <a:latin typeface="Arial Narrow"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ln/>
        </p:spPr>
      </p:sp>
      <p:sp>
        <p:nvSpPr>
          <p:cNvPr id="14339" name="Tijdelijke aanduiding voor notities 2"/>
          <p:cNvSpPr>
            <a:spLocks noGrp="1"/>
          </p:cNvSpPr>
          <p:nvPr>
            <p:ph type="body" idx="1"/>
          </p:nvPr>
        </p:nvSpPr>
        <p:spPr>
          <a:noFill/>
        </p:spPr>
        <p:txBody>
          <a:bodyPr/>
          <a:lstStyle/>
          <a:p>
            <a:endParaRPr lang="nl-NL" altLang="nl-NL" smtClean="0">
              <a:latin typeface="Arial" charset="0"/>
            </a:endParaRPr>
          </a:p>
        </p:txBody>
      </p:sp>
      <p:sp>
        <p:nvSpPr>
          <p:cNvPr id="14340" name="Tijdelijke aanduiding voor dianummer 3"/>
          <p:cNvSpPr>
            <a:spLocks noGrp="1"/>
          </p:cNvSpPr>
          <p:nvPr>
            <p:ph type="sldNum" sz="quarter" idx="5"/>
          </p:nvPr>
        </p:nvSpPr>
        <p:spPr>
          <a:noFill/>
          <a:ln>
            <a:miter lim="800000"/>
            <a:headEnd/>
            <a:tailEnd/>
          </a:ln>
        </p:spPr>
        <p:txBody>
          <a:bodyPr/>
          <a:lstStyle/>
          <a:p>
            <a:fld id="{37159FAE-7B37-4972-9347-8DB969243072}" type="slidenum">
              <a:rPr lang="nl-NL" altLang="nl-NL"/>
              <a:pPr/>
              <a:t>5</a:t>
            </a:fld>
            <a:endParaRPr lang="nl-NL" alt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33F191C3-C4F1-4905-A4E3-22766B2B4024}" type="slidenum">
              <a:rPr lang="nl-NL" altLang="nl-NL"/>
              <a:pPr/>
              <a:t>52</a:t>
            </a:fld>
            <a:endParaRPr lang="nl-NL" altLang="nl-NL"/>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49A3972E-FE68-45E3-90CB-65BD6CF0D494}" type="slidenum">
              <a:rPr lang="nl-NL" altLang="nl-NL"/>
              <a:pPr/>
              <a:t>54</a:t>
            </a:fld>
            <a:endParaRPr lang="nl-NL" altLang="nl-NL"/>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nl-NL" altLang="nl-NL" smtClean="0">
                <a:latin typeface="Arial" charset="0"/>
              </a:rPr>
              <a:t>Desondanks bleef ze sommige ideeën van de Verlichting trouw en probeerde ze in navolging van </a:t>
            </a:r>
            <a:r>
              <a:rPr lang="nl-NL" altLang="nl-NL" smtClean="0">
                <a:latin typeface="Arial" charset="0"/>
                <a:hlinkClick r:id="rId3" tooltip="Peter I van Rusland"/>
              </a:rPr>
              <a:t>Peter de Grote</a:t>
            </a:r>
            <a:r>
              <a:rPr lang="nl-NL" altLang="nl-NL" smtClean="0">
                <a:latin typeface="Arial" charset="0"/>
              </a:rPr>
              <a:t> Rusland verder te verwesteren. Zo was Rusland één van de eerste landen ter wereld waar de </a:t>
            </a:r>
            <a:r>
              <a:rPr lang="nl-NL" altLang="nl-NL" smtClean="0">
                <a:latin typeface="Arial" charset="0"/>
                <a:hlinkClick r:id="rId4" tooltip="Inenting"/>
              </a:rPr>
              <a:t>vaccinatie</a:t>
            </a:r>
            <a:r>
              <a:rPr lang="nl-NL" altLang="nl-NL" smtClean="0">
                <a:latin typeface="Arial" charset="0"/>
              </a:rPr>
              <a:t> tegen </a:t>
            </a:r>
            <a:r>
              <a:rPr lang="nl-NL" altLang="nl-NL" smtClean="0">
                <a:latin typeface="Arial" charset="0"/>
                <a:hlinkClick r:id="rId5" tooltip="Pokken"/>
              </a:rPr>
              <a:t>pokken</a:t>
            </a:r>
            <a:r>
              <a:rPr lang="nl-NL" altLang="nl-NL" smtClean="0">
                <a:latin typeface="Arial" charset="0"/>
              </a:rPr>
              <a:t> op landelijke schaal werd ingevoerd, een idee dat zij uit het </a:t>
            </a:r>
            <a:r>
              <a:rPr lang="nl-NL" altLang="nl-NL" smtClean="0">
                <a:latin typeface="Arial" charset="0"/>
                <a:hlinkClick r:id="rId6" tooltip="Ottomaanse Rijk"/>
              </a:rPr>
              <a:t>Ottomaanse Rijk</a:t>
            </a:r>
            <a:r>
              <a:rPr lang="nl-NL" altLang="nl-NL" smtClean="0">
                <a:latin typeface="Arial" charset="0"/>
              </a:rPr>
              <a:t> haalde. Omdat de Russische bevolking in eerste instantie weigerde zich te laten vaccineren, bood Catharina zichzelf aan als testpersoon. Toen zij na twee weken nog steeds niet ziek was geworden, groeide het vertrouwen bij de bevolking, zodat deze zich massaal liet vaccineren.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C16F73BF-CA6A-423F-8B39-42275E247B31}" type="slidenum">
              <a:rPr lang="nl-NL" altLang="nl-NL"/>
              <a:pPr/>
              <a:t>55</a:t>
            </a:fld>
            <a:endParaRPr lang="nl-NL" altLang="nl-NL"/>
          </a:p>
        </p:txBody>
      </p:sp>
      <p:sp>
        <p:nvSpPr>
          <p:cNvPr id="104451"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4A3BA33F-B62A-4C0B-B527-B9433BB9F785}" type="slidenum">
              <a:rPr lang="en-US" altLang="nl-NL" sz="1200">
                <a:latin typeface="Arial Narrow" pitchFamily="34" charset="0"/>
                <a:cs typeface="Arial" charset="0"/>
              </a:rPr>
              <a:pPr algn="r" eaLnBrk="1" hangingPunct="1"/>
              <a:t>55</a:t>
            </a:fld>
            <a:endParaRPr lang="en-US" altLang="nl-NL" sz="1200">
              <a:latin typeface="Arial Narrow" pitchFamily="34" charset="0"/>
              <a:cs typeface="Arial" charset="0"/>
            </a:endParaRPr>
          </a:p>
        </p:txBody>
      </p:sp>
      <p:sp>
        <p:nvSpPr>
          <p:cNvPr id="104452" name="Rectangle 2"/>
          <p:cNvSpPr>
            <a:spLocks noRot="1" noChangeArrowheads="1" noTextEdit="1"/>
          </p:cNvSpPr>
          <p:nvPr>
            <p:ph type="sldImg"/>
          </p:nvPr>
        </p:nvSpPr>
        <p:spPr>
          <a:ln/>
        </p:spPr>
      </p:sp>
      <p:sp>
        <p:nvSpPr>
          <p:cNvPr id="104453" name="Rectangle 3"/>
          <p:cNvSpPr>
            <a:spLocks noGrp="1" noChangeArrowheads="1"/>
          </p:cNvSpPr>
          <p:nvPr>
            <p:ph type="body" idx="1"/>
          </p:nvPr>
        </p:nvSpPr>
        <p:spPr>
          <a:noFill/>
        </p:spPr>
        <p:txBody>
          <a:bodyPr/>
          <a:lstStyle/>
          <a:p>
            <a:pPr eaLnBrk="1" hangingPunct="1"/>
            <a:r>
              <a:rPr lang="nl-NL" altLang="nl-NL" b="1" smtClean="0">
                <a:latin typeface="Arial" charset="0"/>
              </a:rPr>
              <a:t>Semiramis</a:t>
            </a:r>
            <a:r>
              <a:rPr lang="nl-NL" altLang="nl-NL" smtClean="0">
                <a:latin typeface="Arial" charset="0"/>
              </a:rPr>
              <a:t> was een legendarische </a:t>
            </a:r>
            <a:r>
              <a:rPr lang="nl-NL" altLang="nl-NL" smtClean="0">
                <a:latin typeface="Arial" charset="0"/>
                <a:hlinkClick r:id="rId3" tooltip="Assyrië"/>
              </a:rPr>
              <a:t>Assyrische</a:t>
            </a:r>
            <a:r>
              <a:rPr lang="nl-NL" altLang="nl-NL" smtClean="0">
                <a:latin typeface="Arial" charset="0"/>
              </a:rPr>
              <a:t> koningin.  </a:t>
            </a:r>
            <a:endParaRPr lang="pt-BR" altLang="nl-NL"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10286DBB-8EA0-4384-8D87-BF4A781F383B}" type="slidenum">
              <a:rPr lang="nl-NL" altLang="nl-NL"/>
              <a:pPr/>
              <a:t>56</a:t>
            </a:fld>
            <a:endParaRPr lang="nl-NL" altLang="nl-NL"/>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nl-NL" altLang="nl-NL" smtClean="0">
                <a:latin typeface="Arial" charset="0"/>
              </a:rPr>
              <a:t>Dideraot moet de encycloedie verkomen vanwege ziek kind. Vateheina koopt het,maar de boeken moeten in Paeijs blijven. Gesprek ban de dag in Europa</a:t>
            </a:r>
          </a:p>
          <a:p>
            <a:pPr eaLnBrk="1" hangingPunct="1"/>
            <a:r>
              <a:rPr lang="nl-NL" altLang="nl-NL" smtClean="0">
                <a:latin typeface="Arial" charset="0"/>
              </a:rPr>
              <a:t>Diderot bezoekt haar, veel sympathie…maar hij weet dat ze de idealen niet in praktijk zal brengen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61F8FE05-8C1E-417D-A1F7-8527C01811F4}" type="slidenum">
              <a:rPr lang="nl-NL" altLang="nl-NL"/>
              <a:pPr/>
              <a:t>57</a:t>
            </a:fld>
            <a:endParaRPr lang="nl-NL" altLang="nl-NL"/>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xfrm>
            <a:off x="906463" y="4716463"/>
            <a:ext cx="4984750" cy="4467225"/>
          </a:xfrm>
          <a:noFill/>
        </p:spPr>
        <p:txBody>
          <a:bodyPr/>
          <a:lstStyle/>
          <a:p>
            <a:pPr eaLnBrk="1" hangingPunct="1"/>
            <a:endParaRPr lang="nl-NL" altLang="nl-NL"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1A0241AF-92D2-4DAD-A602-32AFDB89A948}" type="slidenum">
              <a:rPr lang="nl-NL" altLang="nl-NL"/>
              <a:pPr/>
              <a:t>59</a:t>
            </a:fld>
            <a:endParaRPr lang="nl-NL" altLang="nl-NL"/>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266164BA-80A7-42FF-9BD4-A27C758AA98A}" type="slidenum">
              <a:rPr lang="nl-NL" altLang="nl-NL"/>
              <a:pPr/>
              <a:t>61</a:t>
            </a:fld>
            <a:endParaRPr lang="nl-NL" altLang="nl-NL"/>
          </a:p>
        </p:txBody>
      </p:sp>
      <p:sp>
        <p:nvSpPr>
          <p:cNvPr id="114691"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BAD3FEA3-4231-43AD-B48A-E63E0A485BF7}" type="slidenum">
              <a:rPr lang="en-US" altLang="nl-NL" sz="1200">
                <a:latin typeface="Arial Narrow" pitchFamily="34" charset="0"/>
                <a:cs typeface="Arial" charset="0"/>
              </a:rPr>
              <a:pPr algn="r" eaLnBrk="1" hangingPunct="1"/>
              <a:t>61</a:t>
            </a:fld>
            <a:endParaRPr lang="en-US" altLang="nl-NL" sz="1200">
              <a:latin typeface="Arial Narrow" pitchFamily="34" charset="0"/>
              <a:cs typeface="Arial" charset="0"/>
            </a:endParaRPr>
          </a:p>
        </p:txBody>
      </p:sp>
      <p:sp>
        <p:nvSpPr>
          <p:cNvPr id="114692" name="Rectangle 2"/>
          <p:cNvSpPr>
            <a:spLocks noRot="1" noChangeArrowheads="1" noTextEdit="1"/>
          </p:cNvSpPr>
          <p:nvPr>
            <p:ph type="sldImg"/>
          </p:nvPr>
        </p:nvSpPr>
        <p:spPr>
          <a:ln/>
        </p:spPr>
      </p:sp>
      <p:sp>
        <p:nvSpPr>
          <p:cNvPr id="114693" name="Rectangle 3"/>
          <p:cNvSpPr>
            <a:spLocks noGrp="1" noChangeArrowheads="1"/>
          </p:cNvSpPr>
          <p:nvPr>
            <p:ph type="body" idx="1"/>
          </p:nvPr>
        </p:nvSpPr>
        <p:spPr>
          <a:noFill/>
        </p:spPr>
        <p:txBody>
          <a:bodyPr/>
          <a:lstStyle/>
          <a:p>
            <a:pPr eaLnBrk="1" hangingPunct="1">
              <a:spcBef>
                <a:spcPct val="50000"/>
              </a:spcBef>
            </a:pPr>
            <a:endParaRPr lang="nl-NL" altLang="nl-NL"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5BCD372B-9BB6-4C15-9713-75C15198C9DA}" type="slidenum">
              <a:rPr lang="nl-NL" altLang="nl-NL"/>
              <a:pPr/>
              <a:t>62</a:t>
            </a:fld>
            <a:endParaRPr lang="nl-NL" altLang="nl-NL"/>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03574449-C053-4E2B-B57D-4D959AC42840}" type="slidenum">
              <a:rPr lang="nl-NL" altLang="nl-NL"/>
              <a:pPr/>
              <a:t>63</a:t>
            </a:fld>
            <a:endParaRPr lang="nl-NL" altLang="nl-NL"/>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B70D11DF-8E54-4A09-AEEC-FDB23A65BF0F}" type="slidenum">
              <a:rPr lang="nl-NL" altLang="nl-NL"/>
              <a:pPr/>
              <a:t>64</a:t>
            </a:fld>
            <a:endParaRPr lang="nl-NL" altLang="nl-NL"/>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nl-NL" altLang="nl-NL" smtClean="0">
                <a:latin typeface="Arial" charset="0"/>
              </a:rPr>
              <a:t> "</a:t>
            </a:r>
            <a:endParaRPr lang="nl-NL" altLang="nl-NL" sz="8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8569543F-78CA-4C7A-AC7A-5A13662A28A2}" type="slidenum">
              <a:rPr lang="nl-NL" altLang="nl-NL"/>
              <a:pPr/>
              <a:t>6</a:t>
            </a:fld>
            <a:endParaRPr lang="nl-NL" altLang="nl-NL"/>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nl-NL" altLang="nl-NL"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noFill/>
        </p:spPr>
        <p:txBody>
          <a:bodyPr/>
          <a:lstStyle/>
          <a:p>
            <a:endParaRPr lang="nl-NL" altLang="nl-NL" smtClean="0">
              <a:latin typeface="Arial" charset="0"/>
            </a:endParaRPr>
          </a:p>
        </p:txBody>
      </p:sp>
      <p:sp>
        <p:nvSpPr>
          <p:cNvPr id="19460" name="Tijdelijke aanduiding voor dianummer 3"/>
          <p:cNvSpPr>
            <a:spLocks noGrp="1"/>
          </p:cNvSpPr>
          <p:nvPr>
            <p:ph type="sldNum" sz="quarter" idx="5"/>
          </p:nvPr>
        </p:nvSpPr>
        <p:spPr>
          <a:noFill/>
          <a:ln>
            <a:miter lim="800000"/>
            <a:headEnd/>
            <a:tailEnd/>
          </a:ln>
        </p:spPr>
        <p:txBody>
          <a:bodyPr/>
          <a:lstStyle/>
          <a:p>
            <a:fld id="{C6FB642A-1819-4B7F-8533-588765F284B7}" type="slidenum">
              <a:rPr lang="nl-NL" altLang="nl-NL"/>
              <a:pPr/>
              <a:t>8</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F369C7B1-77B6-4B0E-ACDE-B0D53E7FCFD1}" type="slidenum">
              <a:rPr lang="nl-NL" altLang="nl-NL"/>
              <a:pPr/>
              <a:t>9</a:t>
            </a:fld>
            <a:endParaRPr lang="nl-NL" altLang="nl-NL"/>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nl-NL" altLang="nl-NL" smtClean="0">
                <a:latin typeface="Arial" charset="0"/>
              </a:rPr>
              <a:t>Tv boek 228</a:t>
            </a:r>
          </a:p>
          <a:p>
            <a:pPr eaLnBrk="1" hangingPunct="1"/>
            <a:endParaRPr lang="nl-NL" altLang="nl-N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66F82634-8B83-4D8F-A603-E9D241739445}" type="slidenum">
              <a:rPr lang="nl-NL" altLang="nl-NL"/>
              <a:pPr/>
              <a:t>10</a:t>
            </a:fld>
            <a:endParaRPr lang="nl-NL" altLang="nl-NL"/>
          </a:p>
        </p:txBody>
      </p:sp>
      <p:sp>
        <p:nvSpPr>
          <p:cNvPr id="23555" name="Rectangle 2"/>
          <p:cNvSpPr>
            <a:spLocks noGrp="1" noRot="1" noChangeAspect="1" noTextEdit="1"/>
          </p:cNvSpPr>
          <p:nvPr>
            <p:ph type="sldImg"/>
          </p:nvPr>
        </p:nvSpPr>
        <p:spPr>
          <a:ln/>
        </p:spPr>
      </p:sp>
      <p:sp>
        <p:nvSpPr>
          <p:cNvPr id="23556" name="Rectangle 3"/>
          <p:cNvSpPr>
            <a:spLocks noGrp="1"/>
          </p:cNvSpPr>
          <p:nvPr>
            <p:ph type="body" idx="1"/>
          </p:nvPr>
        </p:nvSpPr>
        <p:spPr>
          <a:noFill/>
        </p:spPr>
        <p:txBody>
          <a:bodyPr/>
          <a:lstStyle/>
          <a:p>
            <a:pPr eaLnBrk="1" hangingPunct="1">
              <a:spcBef>
                <a:spcPct val="0"/>
              </a:spcBef>
            </a:pPr>
            <a:r>
              <a:rPr lang="nl-NL" altLang="nl-NL" sz="800" smtClean="0">
                <a:latin typeface="Arial" charset="0"/>
              </a:rPr>
              <a:t>Goddelijk recht der koningen (droit divin)</a:t>
            </a:r>
            <a:br>
              <a:rPr lang="nl-NL" altLang="nl-NL" sz="800" smtClean="0">
                <a:latin typeface="Arial" charset="0"/>
              </a:rPr>
            </a:br>
            <a:endParaRPr lang="en-GB" altLang="nl-NL" sz="8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a:spcBef>
                <a:spcPct val="0"/>
              </a:spcBef>
            </a:pPr>
            <a:r>
              <a:rPr lang="nl-NL" altLang="nl-NL" smtClean="0">
                <a:latin typeface="Arial" charset="0"/>
              </a:rPr>
              <a:t>Koning als plaatsvervanger van god op aarde, heeft macht en is niemand verantwoording verschuldigd</a:t>
            </a:r>
          </a:p>
          <a:p>
            <a:pPr>
              <a:spcBef>
                <a:spcPct val="0"/>
              </a:spcBef>
            </a:pPr>
            <a:endParaRPr lang="nl-NL" altLang="nl-N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A23DAAB5-E035-4BE6-AD3D-565CEE69D961}" type="slidenum">
              <a:rPr lang="nl-NL" altLang="nl-NL"/>
              <a:pPr/>
              <a:t>‹nr.›</a:t>
            </a:fld>
            <a:endParaRPr lang="nl-NL" alt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EC90B5B7-D873-4893-9BBD-415ED40F2CC2}" type="slidenum">
              <a:rPr lang="nl-NL" altLang="nl-NL"/>
              <a:pPr/>
              <a:t>‹nr.›</a:t>
            </a:fld>
            <a:endParaRPr lang="nl-NL" alt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7D7CD561-40EF-4916-B0B1-6D67FBDC53FB}" type="slidenum">
              <a:rPr lang="nl-NL" altLang="nl-NL"/>
              <a:pPr/>
              <a:t>‹nr.›</a:t>
            </a:fld>
            <a:endParaRPr lang="nl-NL" alt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l-NL"/>
          </a:p>
        </p:txBody>
      </p:sp>
      <p:sp>
        <p:nvSpPr>
          <p:cNvPr id="6" name="Rectangle 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l-NL"/>
          </a:p>
        </p:txBody>
      </p:sp>
      <p:sp>
        <p:nvSpPr>
          <p:cNvPr id="7" name="Rectangle 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998EA07D-69B9-46D1-AD95-0145E478FCFF}" type="slidenum">
              <a:rPr lang="nl-NL"/>
              <a:pPr/>
              <a:t>‹nr.›</a:t>
            </a:fld>
            <a:endParaRPr lang="nl-NL"/>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l-NL"/>
          </a:p>
        </p:txBody>
      </p:sp>
      <p:sp>
        <p:nvSpPr>
          <p:cNvPr id="7"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l-NL"/>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EB659838-615D-4D3B-B8F4-14D51641782E}" type="slidenum">
              <a:rPr lang="nl-NL"/>
              <a:pPr/>
              <a:t>‹nr.›</a:t>
            </a:fld>
            <a:endParaRPr lang="nl-NL"/>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fld id="{E71BEE99-45E7-417F-974C-230BD61878A6}" type="slidenum">
              <a:rPr lang="nl-NL" altLang="nl-NL"/>
              <a:pPr/>
              <a:t>‹nr.›</a:t>
            </a:fld>
            <a:endParaRPr lang="nl-NL" alt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fld id="{3B8E321B-94C9-4F3F-B450-CDAABCF79F2F}" type="slidenum">
              <a:rPr lang="nl-NL" altLang="nl-NL"/>
              <a:pPr/>
              <a:t>‹nr.›</a:t>
            </a:fld>
            <a:endParaRPr lang="nl-NL" alt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fld id="{CE2C835A-2DB8-4623-B6A6-2DEA02ACB53F}" type="slidenum">
              <a:rPr lang="nl-NL" altLang="nl-NL"/>
              <a:pPr/>
              <a:t>‹nr.›</a:t>
            </a:fld>
            <a:endParaRPr lang="nl-NL" alt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fld id="{60ADC380-C81D-4FFA-B48D-945DFB097652}" type="slidenum">
              <a:rPr lang="nl-NL" altLang="nl-NL"/>
              <a:pPr/>
              <a:t>‹nr.›</a:t>
            </a:fld>
            <a:endParaRPr lang="nl-NL" alt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endParaRPr lang="nl-NL" alt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9" name="Tijdelijke aanduiding voor dianummer 5"/>
          <p:cNvSpPr>
            <a:spLocks noGrp="1"/>
          </p:cNvSpPr>
          <p:nvPr>
            <p:ph type="sldNum" sz="quarter" idx="12"/>
          </p:nvPr>
        </p:nvSpPr>
        <p:spPr/>
        <p:txBody>
          <a:bodyPr/>
          <a:lstStyle>
            <a:lvl1pPr>
              <a:defRPr/>
            </a:lvl1pPr>
          </a:lstStyle>
          <a:p>
            <a:fld id="{A3FA664D-CE30-4482-BED4-78EF49084884}" type="slidenum">
              <a:rPr lang="nl-NL" altLang="nl-NL"/>
              <a:pPr/>
              <a:t>‹nr.›</a:t>
            </a:fld>
            <a:endParaRPr lang="nl-NL" alt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endParaRPr lang="nl-NL" alt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5" name="Tijdelijke aanduiding voor dianummer 5"/>
          <p:cNvSpPr>
            <a:spLocks noGrp="1"/>
          </p:cNvSpPr>
          <p:nvPr>
            <p:ph type="sldNum" sz="quarter" idx="12"/>
          </p:nvPr>
        </p:nvSpPr>
        <p:spPr/>
        <p:txBody>
          <a:bodyPr/>
          <a:lstStyle>
            <a:lvl1pPr>
              <a:defRPr/>
            </a:lvl1pPr>
          </a:lstStyle>
          <a:p>
            <a:fld id="{1AEABD97-3AE1-459A-AC84-939F040798CA}" type="slidenum">
              <a:rPr lang="nl-NL" altLang="nl-NL"/>
              <a:pPr/>
              <a:t>‹nr.›</a:t>
            </a:fld>
            <a:endParaRPr lang="nl-NL" alt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9CD106FD-F1C4-4C4C-8B3C-B410BBEB4F00}" type="slidenum">
              <a:rPr lang="nl-NL" altLang="nl-NL"/>
              <a:pPr/>
              <a:t>‹nr.›</a:t>
            </a:fld>
            <a:endParaRPr lang="nl-NL" alt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nl-NL" alt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4" name="Tijdelijke aanduiding voor dianummer 5"/>
          <p:cNvSpPr>
            <a:spLocks noGrp="1"/>
          </p:cNvSpPr>
          <p:nvPr>
            <p:ph type="sldNum" sz="quarter" idx="12"/>
          </p:nvPr>
        </p:nvSpPr>
        <p:spPr/>
        <p:txBody>
          <a:bodyPr/>
          <a:lstStyle>
            <a:lvl1pPr>
              <a:defRPr/>
            </a:lvl1pPr>
          </a:lstStyle>
          <a:p>
            <a:fld id="{8AC5BC49-AE7B-4808-9D18-424F684CFD66}" type="slidenum">
              <a:rPr lang="nl-NL" altLang="nl-NL"/>
              <a:pPr/>
              <a:t>‹nr.›</a:t>
            </a:fld>
            <a:endParaRPr lang="nl-NL" alt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fld id="{5AFE9B8C-D2E9-44DA-9467-980A42294777}" type="slidenum">
              <a:rPr lang="nl-NL" altLang="nl-NL"/>
              <a:pPr/>
              <a:t>‹nr.›</a:t>
            </a:fld>
            <a:endParaRPr lang="nl-NL" alt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fld id="{DB902671-8386-4787-BC7F-71365DEDF915}" type="slidenum">
              <a:rPr lang="nl-NL" altLang="nl-NL"/>
              <a:pPr/>
              <a:t>‹nr.›</a:t>
            </a:fld>
            <a:endParaRPr lang="nl-NL" alt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fld id="{6AF1C2D0-285E-4A96-9757-F4F56BB30736}" type="slidenum">
              <a:rPr lang="nl-NL" altLang="nl-NL"/>
              <a:pPr/>
              <a:t>‹nr.›</a:t>
            </a:fld>
            <a:endParaRPr lang="nl-NL" alt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fld id="{7902F265-62F9-4AA7-824A-6E3DE10003DF}" type="slidenum">
              <a:rPr lang="nl-NL" altLang="nl-NL"/>
              <a:pPr/>
              <a:t>‹nr.›</a:t>
            </a:fld>
            <a:endParaRPr lang="nl-NL" alt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fld id="{49A437FE-7C81-474A-BB77-A7D95F6D2AB6}" type="slidenum">
              <a:rPr lang="nl-NL" altLang="nl-NL"/>
              <a:pPr/>
              <a:t>‹nr.›</a:t>
            </a:fld>
            <a:endParaRPr lang="nl-NL" alt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fld id="{B872CB09-596A-4987-8868-D81864A5A533}" type="slidenum">
              <a:rPr lang="nl-NL" altLang="nl-NL"/>
              <a:pPr/>
              <a:t>‹nr.›</a:t>
            </a:fld>
            <a:endParaRPr lang="nl-NL" alt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fld id="{2817073C-D994-436E-A625-D130D8CC6EC4}" type="slidenum">
              <a:rPr lang="nl-NL" altLang="nl-NL"/>
              <a:pPr/>
              <a:t>‹nr.›</a:t>
            </a:fld>
            <a:endParaRPr lang="nl-NL" alt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fld id="{C3B828FE-250D-41FC-A3F8-E7BED3C121F3}" type="slidenum">
              <a:rPr lang="nl-NL" altLang="nl-NL"/>
              <a:pPr/>
              <a:t>‹nr.›</a:t>
            </a:fld>
            <a:endParaRPr lang="nl-NL" alt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fld id="{EB8BBBD8-4D79-40CE-B175-7A91CF31DB1D}" type="slidenum">
              <a:rPr lang="nl-NL" altLang="nl-NL"/>
              <a:pPr/>
              <a:t>‹nr.›</a:t>
            </a:fld>
            <a:endParaRPr lang="nl-NL" alt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fld id="{22C855E1-F5AE-4D83-BD5E-3A6D3A10786F}" type="slidenum">
              <a:rPr lang="nl-NL" altLang="nl-NL"/>
              <a:pPr/>
              <a:t>‹nr.›</a:t>
            </a:fld>
            <a:endParaRPr lang="nl-NL" alt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fld id="{D19A726C-8410-40CF-A7C9-29C7F92601D6}" type="slidenum">
              <a:rPr lang="nl-NL" altLang="nl-NL"/>
              <a:pPr/>
              <a:t>‹nr.›</a:t>
            </a:fld>
            <a:endParaRPr lang="nl-NL" alt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nl-NL" alt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nl-NL" alt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078F21E-BE3D-4834-8811-D8FFE1CC9D17}"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800" r:id="rId12"/>
    <p:sldLayoutId id="2147483801" r:id="rId13"/>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2051"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cs typeface="Arial" panose="020B0604020202020204" pitchFamily="34" charset="0"/>
              </a:defRPr>
            </a:lvl1pPr>
          </a:lstStyle>
          <a:p>
            <a:pPr>
              <a:defRPr/>
            </a:pPr>
            <a:endParaRPr lang="nl-NL" alt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panose="020B0604020202020204" pitchFamily="34" charset="0"/>
              </a:defRPr>
            </a:lvl1pPr>
          </a:lstStyle>
          <a:p>
            <a:pPr>
              <a:defRPr/>
            </a:pPr>
            <a:endParaRPr lang="nl-NL" alt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fld id="{91A5649F-44A5-4CA7-BDE0-3240CFAC5B9B}"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nl.wikipedia.org/wiki/Bestand:John_Locke.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youtube.com/watch?v=EUXSQ1eYnrk"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youtube.com/watch?v=_V9xcLCIDQ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684213" y="981075"/>
            <a:ext cx="7773987" cy="1730375"/>
          </a:xfrm>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nl-NL" dirty="0">
                <a:solidFill>
                  <a:schemeClr val="tx1"/>
                </a:solidFill>
              </a:rPr>
              <a:t>Historisch tijdvakkenoverzicht</a:t>
            </a:r>
            <a:br>
              <a:rPr lang="nl-NL" dirty="0">
                <a:solidFill>
                  <a:schemeClr val="tx1"/>
                </a:solidFill>
              </a:rPr>
            </a:br>
            <a:r>
              <a:rPr lang="nl-NL" dirty="0">
                <a:solidFill>
                  <a:schemeClr val="tx1"/>
                </a:solidFill>
              </a:rPr>
              <a:t>GESHTV01X</a:t>
            </a:r>
          </a:p>
        </p:txBody>
      </p:sp>
      <p:sp>
        <p:nvSpPr>
          <p:cNvPr id="3" name="Ondertitel 2"/>
          <p:cNvSpPr>
            <a:spLocks noGrp="1"/>
          </p:cNvSpPr>
          <p:nvPr>
            <p:ph type="subTitle" idx="4294967295"/>
          </p:nvPr>
        </p:nvSpPr>
        <p:spPr>
          <a:xfrm>
            <a:off x="1619250" y="3068638"/>
            <a:ext cx="5761038" cy="2952750"/>
          </a:xfrm>
        </p:spPr>
        <p:style>
          <a:lnRef idx="2">
            <a:schemeClr val="dk1"/>
          </a:lnRef>
          <a:fillRef idx="1">
            <a:schemeClr val="lt1"/>
          </a:fillRef>
          <a:effectRef idx="0">
            <a:schemeClr val="dk1"/>
          </a:effectRef>
          <a:fontRef idx="minor">
            <a:schemeClr val="dk1"/>
          </a:fontRef>
        </p:style>
        <p:txBody>
          <a:bodyPr>
            <a:norm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marL="0" indent="0">
              <a:buFont typeface="Arial" panose="020B0604020202020204" pitchFamily="34" charset="0"/>
              <a:buNone/>
              <a:defRPr/>
            </a:pPr>
            <a:r>
              <a:rPr lang="nl-NL" altLang="zh-CN" sz="2400" dirty="0" smtClean="0">
                <a:ea typeface="宋体" panose="02010600030101010101" pitchFamily="2" charset="-122"/>
              </a:rPr>
              <a:t>Tijdvak 6: tijd van regenten en vorsten </a:t>
            </a:r>
          </a:p>
          <a:p>
            <a:pPr marL="0" indent="0">
              <a:buFont typeface="Arial" panose="020B0604020202020204" pitchFamily="34" charset="0"/>
              <a:buNone/>
              <a:defRPr/>
            </a:pPr>
            <a:r>
              <a:rPr lang="nl-NL" altLang="zh-CN" sz="2400" dirty="0" smtClean="0">
                <a:ea typeface="宋体" panose="02010600030101010101" pitchFamily="2" charset="-122"/>
              </a:rPr>
              <a:t>(1600-1700) </a:t>
            </a:r>
          </a:p>
          <a:p>
            <a:pPr marL="0" indent="0">
              <a:buFont typeface="Arial" panose="020B0604020202020204" pitchFamily="34" charset="0"/>
              <a:buNone/>
              <a:defRPr/>
            </a:pPr>
            <a:endParaRPr lang="nl-NL" altLang="zh-CN" sz="2400" dirty="0" smtClean="0">
              <a:ea typeface="宋体" panose="02010600030101010101" pitchFamily="2" charset="-122"/>
            </a:endParaRPr>
          </a:p>
          <a:p>
            <a:pPr marL="0" indent="0">
              <a:buFont typeface="Arial" panose="020B0604020202020204" pitchFamily="34" charset="0"/>
              <a:buNone/>
              <a:defRPr/>
            </a:pPr>
            <a:r>
              <a:rPr lang="nl-NL" altLang="zh-CN" sz="2400" dirty="0" smtClean="0">
                <a:ea typeface="宋体" panose="02010600030101010101" pitchFamily="2" charset="-122"/>
              </a:rPr>
              <a:t>Tijdvak 7: tijd van pruiken en revoluties (1700-1800)</a:t>
            </a:r>
            <a:endParaRPr lang="nl-NL" altLang="nl-NL" sz="2400" dirty="0" smtClean="0"/>
          </a:p>
          <a:p>
            <a:pPr marL="0" indent="0">
              <a:buFont typeface="Arial" panose="020B0604020202020204" pitchFamily="34" charset="0"/>
              <a:buNone/>
              <a:defRPr/>
            </a:pPr>
            <a:endParaRPr lang="nl-NL" altLang="nl-NL" sz="2400" dirty="0" smtClean="0"/>
          </a:p>
        </p:txBody>
      </p:sp>
      <p:sp>
        <p:nvSpPr>
          <p:cNvPr id="4" name="Slide Number Placeholder 3"/>
          <p:cNvSpPr>
            <a:spLocks noGrp="1"/>
          </p:cNvSpPr>
          <p:nvPr>
            <p:ph type="sldNum" sz="quarter" idx="12"/>
          </p:nvPr>
        </p:nvSpPr>
        <p:spPr/>
        <p:txBody>
          <a:bodyPr/>
          <a:lstStyle/>
          <a:p>
            <a:fld id="{F59E7544-FFCC-4669-8E24-1D4590EC07F6}" type="slidenum">
              <a:rPr lang="nl-NL" altLang="nl-NL"/>
              <a:pPr/>
              <a:t>1</a:t>
            </a:fld>
            <a:endParaRPr lang="nl-NL" alt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lnSpc>
                <a:spcPct val="90000"/>
              </a:lnSpc>
            </a:pPr>
            <a:fld id="{BDF9219E-2818-49F8-83AE-E574D77DB390}" type="slidenum">
              <a:rPr lang="en-US" altLang="nl-NL" sz="1200">
                <a:solidFill>
                  <a:srgbClr val="898989"/>
                </a:solidFill>
                <a:latin typeface="Arial Narrow" pitchFamily="34" charset="0"/>
                <a:cs typeface="Arial" charset="0"/>
              </a:rPr>
              <a:pPr algn="r" eaLnBrk="1" hangingPunct="1">
                <a:lnSpc>
                  <a:spcPct val="90000"/>
                </a:lnSpc>
              </a:pPr>
              <a:t>10</a:t>
            </a:fld>
            <a:endParaRPr lang="en-US" altLang="nl-NL" sz="1200">
              <a:solidFill>
                <a:srgbClr val="898989"/>
              </a:solidFill>
              <a:latin typeface="Arial Narrow" pitchFamily="34" charset="0"/>
              <a:cs typeface="Arial" charset="0"/>
            </a:endParaRPr>
          </a:p>
        </p:txBody>
      </p:sp>
      <p:sp>
        <p:nvSpPr>
          <p:cNvPr id="22531" name="Rectangle 11"/>
          <p:cNvSpPr>
            <a:spLocks noGrp="1" noChangeArrowheads="1"/>
          </p:cNvSpPr>
          <p:nvPr>
            <p:ph type="title" idx="4294967295"/>
          </p:nvPr>
        </p:nvSpPr>
        <p:spPr/>
        <p:txBody>
          <a:bodyPr/>
          <a:lstStyle/>
          <a:p>
            <a:pPr eaLnBrk="1" hangingPunct="1"/>
            <a:r>
              <a:rPr lang="nl-NL" altLang="nl-NL" sz="4000" smtClean="0"/>
              <a:t>Waarop is de macht van de koning gebaseerd?</a:t>
            </a:r>
          </a:p>
        </p:txBody>
      </p:sp>
      <p:sp>
        <p:nvSpPr>
          <p:cNvPr id="33796" name="Rectangle 12"/>
          <p:cNvSpPr>
            <a:spLocks noGrp="1" noChangeArrowheads="1"/>
          </p:cNvSpPr>
          <p:nvPr>
            <p:ph type="body" sz="half" idx="4294967295"/>
          </p:nvPr>
        </p:nvSpPr>
        <p:spPr>
          <a:xfrm>
            <a:off x="611188" y="1557338"/>
            <a:ext cx="7777162" cy="649287"/>
          </a:xfrm>
        </p:spPr>
        <p:txBody>
          <a:bodyPr/>
          <a:lstStyle/>
          <a:p>
            <a:pPr algn="ctr" eaLnBrk="1" hangingPunct="1">
              <a:buFontTx/>
              <a:buNone/>
            </a:pPr>
            <a:r>
              <a:rPr lang="nl-NL" altLang="nl-NL" sz="2800" smtClean="0"/>
              <a:t> </a:t>
            </a:r>
            <a:r>
              <a:rPr lang="nl-NL" altLang="nl-NL" sz="2800" b="1" u="sng" smtClean="0">
                <a:solidFill>
                  <a:srgbClr val="CC00CC"/>
                </a:solidFill>
              </a:rPr>
              <a:t>Absolutisme, ‘DROIT DIVIN’ </a:t>
            </a:r>
          </a:p>
        </p:txBody>
      </p:sp>
      <p:sp>
        <p:nvSpPr>
          <p:cNvPr id="22533" name="Tijdelijke aanduiding voor dianumm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lnSpc>
                <a:spcPct val="90000"/>
              </a:lnSpc>
            </a:pPr>
            <a:fld id="{43522DF6-4521-4EFF-BF62-56B80E4F3FD5}" type="slidenum">
              <a:rPr lang="en-US" altLang="nl-NL" sz="1400">
                <a:latin typeface="Arial Narrow" pitchFamily="34" charset="0"/>
                <a:cs typeface="Arial" charset="0"/>
              </a:rPr>
              <a:pPr algn="r" eaLnBrk="1" hangingPunct="1">
                <a:lnSpc>
                  <a:spcPct val="90000"/>
                </a:lnSpc>
              </a:pPr>
              <a:t>10</a:t>
            </a:fld>
            <a:endParaRPr lang="en-US" altLang="nl-NL" sz="1400">
              <a:latin typeface="Arial Narrow" pitchFamily="34" charset="0"/>
              <a:cs typeface="Arial" charset="0"/>
            </a:endParaRPr>
          </a:p>
        </p:txBody>
      </p:sp>
      <p:sp>
        <p:nvSpPr>
          <p:cNvPr id="33798" name="Rectangle 16"/>
          <p:cNvSpPr>
            <a:spLocks noChangeArrowheads="1"/>
          </p:cNvSpPr>
          <p:nvPr/>
        </p:nvSpPr>
        <p:spPr bwMode="auto">
          <a:xfrm>
            <a:off x="1331913" y="2133600"/>
            <a:ext cx="6745287" cy="4152900"/>
          </a:xfrm>
          <a:prstGeom prst="rect">
            <a:avLst/>
          </a:prstGeom>
          <a:noFill/>
          <a:ln w="9525">
            <a:noFill/>
            <a:miter lim="800000"/>
            <a:headEnd/>
            <a:tailEnd/>
          </a:ln>
        </p:spPr>
        <p:txBody>
          <a:bodyPr>
            <a:spAutoFit/>
          </a:bodyPr>
          <a:lstStyle/>
          <a:p>
            <a:pPr algn="ctr" eaLnBrk="1" hangingPunct="1">
              <a:lnSpc>
                <a:spcPct val="90000"/>
              </a:lnSpc>
            </a:pPr>
            <a:r>
              <a:rPr lang="nl-NL" altLang="nl-NL" sz="4000" u="sng">
                <a:latin typeface="Arial Narrow" pitchFamily="34" charset="0"/>
                <a:cs typeface="Arial" charset="0"/>
              </a:rPr>
              <a:t>God</a:t>
            </a:r>
          </a:p>
          <a:p>
            <a:pPr eaLnBrk="1" hangingPunct="1">
              <a:lnSpc>
                <a:spcPct val="90000"/>
              </a:lnSpc>
            </a:pPr>
            <a:endParaRPr lang="nl-NL" altLang="nl-NL" sz="4000">
              <a:latin typeface="Arial Narrow" pitchFamily="34" charset="0"/>
              <a:cs typeface="Arial" charset="0"/>
            </a:endParaRPr>
          </a:p>
          <a:p>
            <a:pPr eaLnBrk="1" hangingPunct="1">
              <a:lnSpc>
                <a:spcPct val="90000"/>
              </a:lnSpc>
            </a:pPr>
            <a:endParaRPr lang="nl-NL" altLang="nl-NL" sz="2400">
              <a:latin typeface="Arial Narrow" pitchFamily="34" charset="0"/>
              <a:cs typeface="Arial" charset="0"/>
            </a:endParaRPr>
          </a:p>
          <a:p>
            <a:pPr algn="ctr" eaLnBrk="1" hangingPunct="1">
              <a:lnSpc>
                <a:spcPct val="90000"/>
              </a:lnSpc>
            </a:pPr>
            <a:r>
              <a:rPr lang="nl-NL" altLang="nl-NL" sz="2400">
                <a:latin typeface="Arial Narrow" pitchFamily="34" charset="0"/>
                <a:cs typeface="Arial" charset="0"/>
              </a:rPr>
              <a:t>	</a:t>
            </a:r>
          </a:p>
          <a:p>
            <a:pPr algn="ctr" eaLnBrk="1" hangingPunct="1">
              <a:lnSpc>
                <a:spcPct val="90000"/>
              </a:lnSpc>
            </a:pPr>
            <a:r>
              <a:rPr lang="nl-NL" altLang="nl-NL" sz="2400">
                <a:latin typeface="Arial Narrow" pitchFamily="34" charset="0"/>
                <a:cs typeface="Arial" charset="0"/>
              </a:rPr>
              <a:t>    </a:t>
            </a:r>
            <a:r>
              <a:rPr lang="nl-NL" altLang="nl-NL" sz="4000" u="sng">
                <a:latin typeface="Arial Narrow" pitchFamily="34" charset="0"/>
                <a:cs typeface="Arial" charset="0"/>
              </a:rPr>
              <a:t>Vorst</a:t>
            </a:r>
          </a:p>
          <a:p>
            <a:pPr eaLnBrk="1" hangingPunct="1">
              <a:lnSpc>
                <a:spcPct val="90000"/>
              </a:lnSpc>
            </a:pPr>
            <a:endParaRPr lang="nl-NL" altLang="nl-NL" sz="4000">
              <a:latin typeface="Arial Narrow" pitchFamily="34" charset="0"/>
              <a:cs typeface="Arial" charset="0"/>
            </a:endParaRPr>
          </a:p>
          <a:p>
            <a:pPr eaLnBrk="1" hangingPunct="1">
              <a:lnSpc>
                <a:spcPct val="90000"/>
              </a:lnSpc>
            </a:pPr>
            <a:endParaRPr lang="nl-NL" altLang="nl-NL" sz="2400">
              <a:latin typeface="Arial Narrow" pitchFamily="34" charset="0"/>
              <a:cs typeface="Arial" charset="0"/>
            </a:endParaRPr>
          </a:p>
          <a:p>
            <a:pPr algn="ctr" eaLnBrk="1" hangingPunct="1">
              <a:lnSpc>
                <a:spcPct val="90000"/>
              </a:lnSpc>
            </a:pPr>
            <a:r>
              <a:rPr lang="nl-NL" altLang="nl-NL" sz="2400">
                <a:latin typeface="Arial Narrow" pitchFamily="34" charset="0"/>
                <a:cs typeface="Arial" charset="0"/>
              </a:rPr>
              <a:t>	</a:t>
            </a:r>
          </a:p>
          <a:p>
            <a:pPr algn="ctr" eaLnBrk="1" hangingPunct="1">
              <a:lnSpc>
                <a:spcPct val="90000"/>
              </a:lnSpc>
            </a:pPr>
            <a:r>
              <a:rPr lang="nl-NL" altLang="nl-NL" sz="2400">
                <a:latin typeface="Arial Narrow" pitchFamily="34" charset="0"/>
                <a:cs typeface="Arial" charset="0"/>
              </a:rPr>
              <a:t>     </a:t>
            </a:r>
            <a:r>
              <a:rPr lang="nl-NL" altLang="nl-NL" sz="4000" u="sng">
                <a:latin typeface="Arial Narrow" pitchFamily="34" charset="0"/>
                <a:cs typeface="Arial" charset="0"/>
              </a:rPr>
              <a:t>Volk</a:t>
            </a:r>
            <a:endParaRPr lang="en-US" altLang="nl-NL" sz="4000" u="sng">
              <a:latin typeface="Arial Narrow" pitchFamily="34" charset="0"/>
              <a:cs typeface="Arial" charset="0"/>
            </a:endParaRPr>
          </a:p>
        </p:txBody>
      </p:sp>
      <p:sp>
        <p:nvSpPr>
          <p:cNvPr id="33799" name="AutoShape 17"/>
          <p:cNvSpPr>
            <a:spLocks noChangeArrowheads="1"/>
          </p:cNvSpPr>
          <p:nvPr/>
        </p:nvSpPr>
        <p:spPr bwMode="auto">
          <a:xfrm>
            <a:off x="4716463" y="2997200"/>
            <a:ext cx="287337" cy="576263"/>
          </a:xfrm>
          <a:prstGeom prst="downArrow">
            <a:avLst>
              <a:gd name="adj1" fmla="val 50000"/>
              <a:gd name="adj2" fmla="val 50138"/>
            </a:avLst>
          </a:prstGeom>
          <a:solidFill>
            <a:srgbClr val="993366"/>
          </a:solidFill>
          <a:ln w="9525">
            <a:solidFill>
              <a:schemeClr val="tx1"/>
            </a:solidFill>
            <a:miter lim="800000"/>
            <a:headEnd/>
            <a:tailEnd/>
          </a:ln>
        </p:spPr>
        <p:txBody>
          <a:bodyPr wrap="none" anchor="ctr"/>
          <a:lstStyle/>
          <a:p>
            <a:pPr eaLnBrk="1" hangingPunct="1">
              <a:lnSpc>
                <a:spcPct val="90000"/>
              </a:lnSpc>
            </a:pPr>
            <a:endParaRPr lang="en-GB" altLang="nl-NL" sz="2000">
              <a:latin typeface="Arial Narrow" pitchFamily="34" charset="0"/>
              <a:cs typeface="Arial" charset="0"/>
            </a:endParaRPr>
          </a:p>
        </p:txBody>
      </p:sp>
      <p:sp>
        <p:nvSpPr>
          <p:cNvPr id="22536" name="Text Box 9"/>
          <p:cNvSpPr txBox="1">
            <a:spLocks noChangeArrowheads="1"/>
          </p:cNvSpPr>
          <p:nvPr/>
        </p:nvSpPr>
        <p:spPr bwMode="auto">
          <a:xfrm>
            <a:off x="977900" y="0"/>
            <a:ext cx="184150" cy="366713"/>
          </a:xfrm>
          <a:prstGeom prst="rect">
            <a:avLst/>
          </a:prstGeom>
          <a:noFill/>
          <a:ln w="9525">
            <a:noFill/>
            <a:miter lim="800000"/>
            <a:headEnd/>
            <a:tailEnd/>
          </a:ln>
        </p:spPr>
        <p:txBody>
          <a:bodyPr wrap="none">
            <a:spAutoFit/>
          </a:bodyPr>
          <a:lstStyle/>
          <a:p>
            <a:pPr eaLnBrk="1" hangingPunct="1">
              <a:lnSpc>
                <a:spcPct val="90000"/>
              </a:lnSpc>
            </a:pPr>
            <a:endParaRPr lang="en-GB" altLang="nl-NL" sz="2000">
              <a:latin typeface="Arial Narrow" pitchFamily="34" charset="0"/>
              <a:cs typeface="Arial" charset="0"/>
            </a:endParaRPr>
          </a:p>
        </p:txBody>
      </p:sp>
      <p:pic>
        <p:nvPicPr>
          <p:cNvPr id="33805" name="Picture 6" descr="Image:JamesIEngland.jpg"/>
          <p:cNvPicPr>
            <a:picLocks noChangeAspect="1" noChangeArrowheads="1"/>
          </p:cNvPicPr>
          <p:nvPr/>
        </p:nvPicPr>
        <p:blipFill>
          <a:blip r:embed="rId3" cstate="print"/>
          <a:srcRect/>
          <a:stretch>
            <a:fillRect/>
          </a:stretch>
        </p:blipFill>
        <p:spPr bwMode="auto">
          <a:xfrm rot="-637676">
            <a:off x="1187450" y="2133600"/>
            <a:ext cx="1338263" cy="2303463"/>
          </a:xfrm>
          <a:prstGeom prst="rect">
            <a:avLst/>
          </a:prstGeom>
          <a:noFill/>
          <a:ln w="9525">
            <a:noFill/>
            <a:miter lim="800000"/>
            <a:headEnd/>
            <a:tailEnd/>
          </a:ln>
        </p:spPr>
      </p:pic>
      <p:pic>
        <p:nvPicPr>
          <p:cNvPr id="33807" name="Picture 15" descr="ANd9GcQkEaUqH0PxYeVfKo-gN8gKU7hEqK78qILtxeRK-NV4QwVpcqBA"/>
          <p:cNvPicPr>
            <a:picLocks noChangeAspect="1" noChangeArrowheads="1"/>
          </p:cNvPicPr>
          <p:nvPr/>
        </p:nvPicPr>
        <p:blipFill>
          <a:blip r:embed="rId4" cstate="print"/>
          <a:srcRect/>
          <a:stretch>
            <a:fillRect/>
          </a:stretch>
        </p:blipFill>
        <p:spPr bwMode="auto">
          <a:xfrm rot="1765889">
            <a:off x="1187450" y="4005263"/>
            <a:ext cx="1273175" cy="2016125"/>
          </a:xfrm>
          <a:prstGeom prst="rect">
            <a:avLst/>
          </a:prstGeom>
          <a:noFill/>
          <a:ln w="9525">
            <a:noFill/>
            <a:miter lim="800000"/>
            <a:headEnd/>
            <a:tailEnd/>
          </a:ln>
        </p:spPr>
      </p:pic>
      <p:sp>
        <p:nvSpPr>
          <p:cNvPr id="33808" name="AutoShape 17"/>
          <p:cNvSpPr>
            <a:spLocks noChangeArrowheads="1"/>
          </p:cNvSpPr>
          <p:nvPr/>
        </p:nvSpPr>
        <p:spPr bwMode="auto">
          <a:xfrm>
            <a:off x="4787900" y="4797425"/>
            <a:ext cx="287338" cy="576263"/>
          </a:xfrm>
          <a:prstGeom prst="downArrow">
            <a:avLst>
              <a:gd name="adj1" fmla="val 50000"/>
              <a:gd name="adj2" fmla="val 50138"/>
            </a:avLst>
          </a:prstGeom>
          <a:solidFill>
            <a:srgbClr val="993366"/>
          </a:solidFill>
          <a:ln w="9525">
            <a:solidFill>
              <a:schemeClr val="tx1"/>
            </a:solidFill>
            <a:miter lim="800000"/>
            <a:headEnd/>
            <a:tailEnd/>
          </a:ln>
        </p:spPr>
        <p:txBody>
          <a:bodyPr wrap="none" anchor="ctr"/>
          <a:lstStyle/>
          <a:p>
            <a:pPr eaLnBrk="1" hangingPunct="1">
              <a:lnSpc>
                <a:spcPct val="90000"/>
              </a:lnSpc>
            </a:pPr>
            <a:endParaRPr lang="en-GB" altLang="nl-NL" sz="2000">
              <a:latin typeface="Arial Narrow" pitchFamily="34" charset="0"/>
              <a:cs typeface="Arial" charset="0"/>
            </a:endParaRPr>
          </a:p>
        </p:txBody>
      </p:sp>
      <p:sp>
        <p:nvSpPr>
          <p:cNvPr id="22540" name="Slide Number Placeholder 1"/>
          <p:cNvSpPr>
            <a:spLocks noGrp="1"/>
          </p:cNvSpPr>
          <p:nvPr>
            <p:ph type="sldNum" sz="quarter" idx="12"/>
          </p:nvPr>
        </p:nvSpPr>
        <p:spPr>
          <a:noFill/>
          <a:ln>
            <a:miter lim="800000"/>
            <a:headEnd/>
            <a:tailEnd/>
          </a:ln>
        </p:spPr>
        <p:txBody>
          <a:bodyPr/>
          <a:lstStyle/>
          <a:p>
            <a:fld id="{54938A5E-D4B7-443D-AA67-EF4578332CA5}" type="slidenum">
              <a:rPr lang="nl-NL" altLang="nl-NL"/>
              <a:pPr/>
              <a:t>10</a:t>
            </a:fld>
            <a:endParaRPr lang="nl-NL" altLang="nl-N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79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798">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3805"/>
                                        </p:tgtEl>
                                        <p:attrNameLst>
                                          <p:attrName>style.visibility</p:attrName>
                                        </p:attrNameLst>
                                      </p:cBhvr>
                                      <p:to>
                                        <p:strVal val="visible"/>
                                      </p:to>
                                    </p:set>
                                    <p:animEffect transition="in" filter="blinds(horizontal)">
                                      <p:cBhvr>
                                        <p:cTn id="33" dur="500"/>
                                        <p:tgtEl>
                                          <p:spTgt spid="3380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3807"/>
                                        </p:tgtEl>
                                        <p:attrNameLst>
                                          <p:attrName>style.visibility</p:attrName>
                                        </p:attrNameLst>
                                      </p:cBhvr>
                                      <p:to>
                                        <p:strVal val="visible"/>
                                      </p:to>
                                    </p:set>
                                    <p:animEffect transition="in" filter="blinds(horizontal)">
                                      <p:cBhvr>
                                        <p:cTn id="38"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4572000" y="1643063"/>
            <a:ext cx="4038600" cy="4525962"/>
          </a:xfrm>
          <a:prstGeom prst="rect">
            <a:avLst/>
          </a:prstGeom>
          <a:noFill/>
          <a:ln w="9525">
            <a:noFill/>
            <a:miter lim="800000"/>
            <a:headEnd/>
            <a:tailEnd/>
          </a:ln>
        </p:spPr>
        <p:txBody>
          <a:bodyPr/>
          <a:lstStyle/>
          <a:p>
            <a:pPr marL="342900" indent="-342900" algn="ctr">
              <a:spcBef>
                <a:spcPct val="20000"/>
              </a:spcBef>
            </a:pPr>
            <a:r>
              <a:rPr lang="nl-NL" altLang="nl-NL" sz="2000">
                <a:latin typeface="Arial Narrow" pitchFamily="34" charset="0"/>
              </a:rPr>
              <a:t>	</a:t>
            </a:r>
            <a:endParaRPr lang="nl-NL" altLang="nl-NL" sz="2800" b="1">
              <a:latin typeface="Arial Narrow" pitchFamily="34" charset="0"/>
            </a:endParaRPr>
          </a:p>
          <a:p>
            <a:pPr marL="342900" indent="-342900" algn="ctr">
              <a:spcBef>
                <a:spcPct val="20000"/>
              </a:spcBef>
            </a:pPr>
            <a:endParaRPr lang="nl-NL" altLang="nl-NL" sz="2800" b="1">
              <a:latin typeface="Arial Narrow" pitchFamily="34" charset="0"/>
            </a:endParaRPr>
          </a:p>
          <a:p>
            <a:pPr marL="342900" indent="-342900" algn="ctr">
              <a:spcBef>
                <a:spcPct val="20000"/>
              </a:spcBef>
            </a:pPr>
            <a:endParaRPr lang="nl-NL" altLang="nl-NL" sz="2800" b="1">
              <a:latin typeface="Arial Narrow" pitchFamily="34" charset="0"/>
            </a:endParaRPr>
          </a:p>
        </p:txBody>
      </p:sp>
      <p:sp>
        <p:nvSpPr>
          <p:cNvPr id="4099" name="Rectangle 2"/>
          <p:cNvSpPr>
            <a:spLocks noGrp="1" noChangeArrowheads="1"/>
          </p:cNvSpPr>
          <p:nvPr>
            <p:ph type="title"/>
          </p:nvPr>
        </p:nvSpPr>
        <p:spPr/>
        <p:txBody>
          <a:bodyPr>
            <a:normAutofit fontScale="90000"/>
          </a:bodyPr>
          <a:lstStyle/>
          <a:p>
            <a:pPr>
              <a:defRPr/>
            </a:pPr>
            <a:r>
              <a:rPr lang="nl-NL" sz="3200" u="sng" dirty="0" smtClean="0"/>
              <a:t>Absolutisme:</a:t>
            </a:r>
            <a:r>
              <a:rPr lang="nl-NL" sz="3200" dirty="0" smtClean="0"/>
              <a:t> </a:t>
            </a:r>
            <a:br>
              <a:rPr lang="nl-NL" sz="3200" dirty="0" smtClean="0"/>
            </a:br>
            <a:r>
              <a:rPr lang="nl-NL" sz="2300" dirty="0" smtClean="0"/>
              <a:t>Goddelijk recht der koningen (</a:t>
            </a:r>
            <a:r>
              <a:rPr lang="nl-NL" sz="2300" dirty="0" err="1" smtClean="0"/>
              <a:t>droit</a:t>
            </a:r>
            <a:r>
              <a:rPr lang="nl-NL" sz="2300" dirty="0" smtClean="0"/>
              <a:t> </a:t>
            </a:r>
            <a:r>
              <a:rPr lang="nl-NL" sz="2300" dirty="0" err="1" smtClean="0"/>
              <a:t>divin</a:t>
            </a:r>
            <a:r>
              <a:rPr lang="nl-NL" sz="2300" dirty="0" smtClean="0"/>
              <a:t>)</a:t>
            </a:r>
            <a:br>
              <a:rPr lang="nl-NL" sz="2300" dirty="0" smtClean="0"/>
            </a:br>
            <a:endParaRPr lang="nl-NL" sz="2300" dirty="0" smtClean="0"/>
          </a:p>
        </p:txBody>
      </p:sp>
      <p:sp>
        <p:nvSpPr>
          <p:cNvPr id="24580" name="Rectangle 3"/>
          <p:cNvSpPr>
            <a:spLocks noGrp="1" noChangeArrowheads="1"/>
          </p:cNvSpPr>
          <p:nvPr>
            <p:ph type="body" sz="half" idx="1"/>
          </p:nvPr>
        </p:nvSpPr>
        <p:spPr/>
        <p:txBody>
          <a:bodyPr/>
          <a:lstStyle/>
          <a:p>
            <a:pPr>
              <a:buFontTx/>
              <a:buNone/>
            </a:pPr>
            <a:r>
              <a:rPr lang="nl-NL" altLang="nl-NL" sz="2000" smtClean="0"/>
              <a:t>	</a:t>
            </a:r>
            <a:endParaRPr lang="nl-NL" altLang="nl-NL" sz="2800" b="1" smtClean="0"/>
          </a:p>
          <a:p>
            <a:pPr>
              <a:buFontTx/>
              <a:buNone/>
            </a:pPr>
            <a:endParaRPr lang="nl-NL" altLang="nl-NL" sz="2800" b="1" smtClean="0"/>
          </a:p>
          <a:p>
            <a:pPr>
              <a:buFontTx/>
              <a:buNone/>
            </a:pPr>
            <a:endParaRPr lang="nl-NL" altLang="nl-NL" sz="2800" b="1" smtClean="0"/>
          </a:p>
        </p:txBody>
      </p:sp>
      <p:sp>
        <p:nvSpPr>
          <p:cNvPr id="24581" name="Rectangle 5"/>
          <p:cNvSpPr>
            <a:spLocks noChangeArrowheads="1"/>
          </p:cNvSpPr>
          <p:nvPr/>
        </p:nvSpPr>
        <p:spPr bwMode="auto">
          <a:xfrm>
            <a:off x="4284663" y="2106613"/>
            <a:ext cx="4176712" cy="2041525"/>
          </a:xfrm>
          <a:prstGeom prst="rect">
            <a:avLst/>
          </a:prstGeom>
          <a:noFill/>
          <a:ln w="9525">
            <a:noFill/>
            <a:miter lim="800000"/>
            <a:headEnd/>
            <a:tailEnd/>
          </a:ln>
        </p:spPr>
        <p:txBody>
          <a:bodyPr anchor="ctr">
            <a:spAutoFit/>
          </a:bodyPr>
          <a:lstStyle/>
          <a:p>
            <a:pPr algn="ctr">
              <a:spcBef>
                <a:spcPct val="20000"/>
              </a:spcBef>
            </a:pPr>
            <a:r>
              <a:rPr lang="en-US" altLang="nl-NL" sz="2000">
                <a:latin typeface="Arial Narrow" pitchFamily="34" charset="0"/>
              </a:rPr>
              <a:t>"</a:t>
            </a:r>
            <a:r>
              <a:rPr lang="en-US" altLang="nl-NL" sz="2000" b="1" i="1">
                <a:latin typeface="Arial Narrow" pitchFamily="34" charset="0"/>
              </a:rPr>
              <a:t>God stelt de koningen aan als zijn ministers…….</a:t>
            </a:r>
          </a:p>
          <a:p>
            <a:pPr algn="ctr">
              <a:spcBef>
                <a:spcPct val="20000"/>
              </a:spcBef>
            </a:pPr>
            <a:endParaRPr lang="en-US" altLang="nl-NL" sz="2000" b="1" i="1">
              <a:latin typeface="Arial Narrow" pitchFamily="34" charset="0"/>
            </a:endParaRPr>
          </a:p>
          <a:p>
            <a:pPr algn="ctr">
              <a:spcBef>
                <a:spcPct val="20000"/>
              </a:spcBef>
            </a:pPr>
            <a:r>
              <a:rPr lang="en-US" altLang="nl-NL" sz="2000" b="1" i="1">
                <a:latin typeface="Arial Narrow" pitchFamily="34" charset="0"/>
              </a:rPr>
              <a:t>…..dat de koninklijke troon geen troon van een mens is, maar de troon van God zelf.”</a:t>
            </a:r>
          </a:p>
        </p:txBody>
      </p:sp>
      <p:sp>
        <p:nvSpPr>
          <p:cNvPr id="24582" name="Tijdelijke aanduiding voor dianummer 10"/>
          <p:cNvSpPr>
            <a:spLocks noGrp="1"/>
          </p:cNvSpPr>
          <p:nvPr>
            <p:ph type="sldNum" sz="quarter" idx="12"/>
          </p:nvPr>
        </p:nvSpPr>
        <p:spPr>
          <a:noFill/>
          <a:ln>
            <a:miter lim="800000"/>
            <a:headEnd/>
            <a:tailEnd/>
          </a:ln>
        </p:spPr>
        <p:txBody>
          <a:bodyPr/>
          <a:lstStyle/>
          <a:p>
            <a:fld id="{4F195894-CE66-4C4F-9F96-801A2FB0F172}" type="slidenum">
              <a:rPr lang="nl-NL" altLang="nl-NL">
                <a:latin typeface="Arial Narrow" pitchFamily="34" charset="0"/>
              </a:rPr>
              <a:pPr/>
              <a:t>11</a:t>
            </a:fld>
            <a:endParaRPr lang="nl-NL" altLang="nl-NL">
              <a:latin typeface="Arial Narrow" pitchFamily="34" charset="0"/>
            </a:endParaRPr>
          </a:p>
        </p:txBody>
      </p:sp>
      <p:pic>
        <p:nvPicPr>
          <p:cNvPr id="24583" name="Picture 10" descr="325px-Jacques-B%C3%A9nigne_Bossuet_2"/>
          <p:cNvPicPr>
            <a:picLocks noChangeAspect="1" noChangeArrowheads="1"/>
          </p:cNvPicPr>
          <p:nvPr/>
        </p:nvPicPr>
        <p:blipFill>
          <a:blip r:embed="rId3" cstate="print"/>
          <a:srcRect/>
          <a:stretch>
            <a:fillRect/>
          </a:stretch>
        </p:blipFill>
        <p:spPr bwMode="auto">
          <a:xfrm>
            <a:off x="827088" y="1557338"/>
            <a:ext cx="2339975" cy="3167062"/>
          </a:xfrm>
          <a:prstGeom prst="rect">
            <a:avLst/>
          </a:prstGeom>
          <a:noFill/>
          <a:ln w="9525">
            <a:noFill/>
            <a:miter lim="800000"/>
            <a:headEnd/>
            <a:tailEnd/>
          </a:ln>
        </p:spPr>
      </p:pic>
      <p:sp>
        <p:nvSpPr>
          <p:cNvPr id="24584" name="Rectangle 11"/>
          <p:cNvSpPr>
            <a:spLocks noChangeArrowheads="1"/>
          </p:cNvSpPr>
          <p:nvPr/>
        </p:nvSpPr>
        <p:spPr bwMode="auto">
          <a:xfrm>
            <a:off x="931863" y="4724400"/>
            <a:ext cx="2279650" cy="630238"/>
          </a:xfrm>
          <a:prstGeom prst="rect">
            <a:avLst/>
          </a:prstGeom>
          <a:noFill/>
          <a:ln w="9525">
            <a:noFill/>
            <a:miter lim="800000"/>
            <a:headEnd/>
            <a:tailEnd/>
          </a:ln>
        </p:spPr>
        <p:txBody>
          <a:bodyPr wrap="none">
            <a:spAutoFit/>
          </a:bodyPr>
          <a:lstStyle/>
          <a:p>
            <a:pPr algn="ctr">
              <a:spcBef>
                <a:spcPct val="20000"/>
              </a:spcBef>
            </a:pPr>
            <a:r>
              <a:rPr lang="nl-NL" altLang="nl-NL" sz="1600" b="1">
                <a:latin typeface="Arial Narrow" pitchFamily="34" charset="0"/>
              </a:rPr>
              <a:t>Bossuet (1627-1704)</a:t>
            </a:r>
          </a:p>
          <a:p>
            <a:pPr algn="ctr">
              <a:spcBef>
                <a:spcPct val="20000"/>
              </a:spcBef>
            </a:pPr>
            <a:r>
              <a:rPr lang="nl-NL" altLang="nl-NL" sz="1600" b="1">
                <a:latin typeface="Arial Narrow" pitchFamily="34" charset="0"/>
              </a:rPr>
              <a:t>Ideoloog van Lodewijk XIV</a:t>
            </a:r>
            <a:endParaRPr lang="en-GB" altLang="nl-NL" sz="1600" b="1">
              <a:latin typeface="Arial Narrow"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numm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545C4FCA-96A9-4EDD-B4B9-B962DCFD6034}" type="slidenum">
              <a:rPr lang="nl-NL" altLang="nl-NL" sz="1400">
                <a:latin typeface="Arial Narrow" pitchFamily="34" charset="0"/>
                <a:cs typeface="Arial" charset="0"/>
              </a:rPr>
              <a:pPr algn="r" eaLnBrk="1" hangingPunct="1"/>
              <a:t>12</a:t>
            </a:fld>
            <a:endParaRPr lang="nl-NL" altLang="nl-NL" sz="1400">
              <a:latin typeface="Arial Narrow" pitchFamily="34" charset="0"/>
              <a:cs typeface="Arial" charset="0"/>
            </a:endParaRPr>
          </a:p>
        </p:txBody>
      </p:sp>
      <p:sp>
        <p:nvSpPr>
          <p:cNvPr id="26627" name="Titel 1"/>
          <p:cNvSpPr>
            <a:spLocks noGrp="1"/>
          </p:cNvSpPr>
          <p:nvPr>
            <p:ph type="title" idx="4294967295"/>
          </p:nvPr>
        </p:nvSpPr>
        <p:spPr>
          <a:xfrm>
            <a:off x="395288" y="333375"/>
            <a:ext cx="7667625" cy="993775"/>
          </a:xfrm>
        </p:spPr>
        <p:txBody>
          <a:bodyPr/>
          <a:lstStyle/>
          <a:p>
            <a:pPr eaLnBrk="1" hangingPunct="1"/>
            <a:r>
              <a:rPr lang="nl-NL" altLang="nl-NL" sz="3200" u="sng" smtClean="0"/>
              <a:t>Soevereiniteit </a:t>
            </a:r>
            <a:r>
              <a:rPr lang="nl-NL" altLang="nl-NL" sz="3200" smtClean="0"/>
              <a:t>volgens </a:t>
            </a:r>
            <a:r>
              <a:rPr lang="nl-NL" altLang="nl-NL" sz="3200" smtClean="0">
                <a:solidFill>
                  <a:srgbClr val="000000"/>
                </a:solidFill>
              </a:rPr>
              <a:t>Jean Bodin (1530-1596)</a:t>
            </a:r>
            <a:br>
              <a:rPr lang="nl-NL" altLang="nl-NL" sz="3200" smtClean="0">
                <a:solidFill>
                  <a:srgbClr val="000000"/>
                </a:solidFill>
              </a:rPr>
            </a:br>
            <a:endParaRPr lang="nl-NL" altLang="nl-NL" sz="3200" smtClean="0"/>
          </a:p>
        </p:txBody>
      </p:sp>
      <p:sp>
        <p:nvSpPr>
          <p:cNvPr id="26628" name="Tijdelijke aanduiding voor inhoud 6"/>
          <p:cNvSpPr>
            <a:spLocks noGrp="1"/>
          </p:cNvSpPr>
          <p:nvPr>
            <p:ph idx="4294967295"/>
          </p:nvPr>
        </p:nvSpPr>
        <p:spPr>
          <a:xfrm>
            <a:off x="539750" y="1341438"/>
            <a:ext cx="8229600" cy="4525962"/>
          </a:xfrm>
        </p:spPr>
        <p:txBody>
          <a:bodyPr/>
          <a:lstStyle/>
          <a:p>
            <a:pPr marL="609600" indent="-609600" eaLnBrk="1" hangingPunct="1">
              <a:buFontTx/>
              <a:buNone/>
            </a:pPr>
            <a:r>
              <a:rPr lang="nl-NL" altLang="nl-NL" u="sng" smtClean="0"/>
              <a:t>De hoogste , meest absolute en eeuwige macht over burgers en onderdanen in het gemenebest (= staat) </a:t>
            </a:r>
            <a:br>
              <a:rPr lang="nl-NL" altLang="nl-NL" u="sng" smtClean="0"/>
            </a:br>
            <a:r>
              <a:rPr lang="nl-NL" altLang="nl-NL" sz="2800" smtClean="0"/>
              <a:t>Deze macht is door God gegeven aan vorsten. Het geeft hen absolute macht om:</a:t>
            </a:r>
          </a:p>
          <a:p>
            <a:pPr marL="609600" indent="-609600" eaLnBrk="1" hangingPunct="1">
              <a:buFont typeface="Wingdings" pitchFamily="2" charset="2"/>
              <a:buChar char="q"/>
            </a:pPr>
            <a:r>
              <a:rPr lang="nl-NL" altLang="nl-NL" sz="2800" smtClean="0"/>
              <a:t>Wetten te maken</a:t>
            </a:r>
          </a:p>
          <a:p>
            <a:pPr marL="609600" indent="-609600" eaLnBrk="1" hangingPunct="1">
              <a:buFont typeface="Wingdings" pitchFamily="2" charset="2"/>
              <a:buChar char="q"/>
            </a:pPr>
            <a:r>
              <a:rPr lang="nl-NL" altLang="nl-NL" sz="2800" smtClean="0"/>
              <a:t>Gratie te verlenen</a:t>
            </a:r>
          </a:p>
          <a:p>
            <a:pPr marL="609600" indent="-609600" eaLnBrk="1" hangingPunct="1">
              <a:buFont typeface="Wingdings" pitchFamily="2" charset="2"/>
              <a:buChar char="q"/>
            </a:pPr>
            <a:r>
              <a:rPr lang="nl-NL" altLang="nl-NL" sz="2800" smtClean="0"/>
              <a:t>Om over oorlog en vrede te beslissen</a:t>
            </a:r>
          </a:p>
          <a:p>
            <a:pPr marL="609600" indent="-609600" eaLnBrk="1" hangingPunct="1">
              <a:buFontTx/>
              <a:buNone/>
            </a:pPr>
            <a:r>
              <a:rPr lang="nl-NL" altLang="nl-NL" sz="2800" smtClean="0"/>
              <a:t>-  De absolute macht is </a:t>
            </a:r>
            <a:r>
              <a:rPr lang="nl-NL" altLang="nl-NL" sz="2800" u="sng" smtClean="0"/>
              <a:t>de beste en meest stabiele staatsvorm</a:t>
            </a:r>
            <a:r>
              <a:rPr lang="nl-NL" altLang="nl-NL" sz="2800" u="sng" smtClean="0">
                <a:latin typeface="Arial Narrow" pitchFamily="34" charset="0"/>
              </a:rPr>
              <a:t>…</a:t>
            </a:r>
            <a:endParaRPr lang="nl-NL" altLang="nl-NL" sz="2800" u="sng" smtClean="0"/>
          </a:p>
        </p:txBody>
      </p:sp>
      <p:sp>
        <p:nvSpPr>
          <p:cNvPr id="26629" name="Slide Number Placeholder 1"/>
          <p:cNvSpPr>
            <a:spLocks noGrp="1"/>
          </p:cNvSpPr>
          <p:nvPr>
            <p:ph type="sldNum" sz="quarter" idx="12"/>
          </p:nvPr>
        </p:nvSpPr>
        <p:spPr>
          <a:noFill/>
          <a:ln>
            <a:miter lim="800000"/>
            <a:headEnd/>
            <a:tailEnd/>
          </a:ln>
        </p:spPr>
        <p:txBody>
          <a:bodyPr/>
          <a:lstStyle/>
          <a:p>
            <a:fld id="{F55A6110-4356-4C07-9BFF-198B4B02BFFF}" type="slidenum">
              <a:rPr lang="nl-NL" altLang="nl-NL"/>
              <a:pPr/>
              <a:t>12</a:t>
            </a:fld>
            <a:endParaRPr lang="nl-NL" altLang="nl-NL"/>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714375" y="642938"/>
            <a:ext cx="7972425" cy="774700"/>
          </a:xfrm>
        </p:spPr>
        <p:txBody>
          <a:bodyPr>
            <a:normAutofit fontScale="90000"/>
          </a:bodyPr>
          <a:lstStyle/>
          <a:p>
            <a:pPr lvl="1">
              <a:defRPr/>
            </a:pPr>
            <a:r>
              <a:rPr lang="en-US" sz="2600" b="1" i="1" dirty="0" smtClean="0"/>
              <a:t/>
            </a:r>
            <a:br>
              <a:rPr lang="en-US" sz="2600" b="1" i="1" dirty="0" smtClean="0"/>
            </a:br>
            <a:r>
              <a:rPr lang="nl-NL" sz="2600" b="1" i="1" dirty="0" smtClean="0"/>
              <a:t> </a:t>
            </a:r>
            <a:r>
              <a:rPr lang="nl-NL" altLang="nl-NL" sz="3600" u="sng" dirty="0"/>
              <a:t>Absolutisme in Engeland </a:t>
            </a:r>
            <a:br>
              <a:rPr lang="nl-NL" altLang="nl-NL" sz="3600" u="sng" dirty="0"/>
            </a:br>
            <a:r>
              <a:rPr lang="nl-NL" altLang="nl-NL" sz="3600" u="sng" dirty="0" smtClean="0"/>
              <a:t/>
            </a:r>
            <a:br>
              <a:rPr lang="nl-NL" altLang="nl-NL" sz="3600" u="sng" dirty="0" smtClean="0"/>
            </a:br>
            <a:r>
              <a:rPr lang="en-US" sz="2300" b="1" i="1" u="sng" dirty="0" smtClean="0"/>
              <a:t>James I</a:t>
            </a:r>
            <a:r>
              <a:rPr lang="en-US" sz="2300" i="1" dirty="0" smtClean="0"/>
              <a:t> (</a:t>
            </a:r>
            <a:r>
              <a:rPr lang="en-US" sz="2300" i="1" dirty="0" err="1" smtClean="0"/>
              <a:t>sinds</a:t>
            </a:r>
            <a:r>
              <a:rPr lang="en-US" sz="2300" i="1" dirty="0" smtClean="0"/>
              <a:t> 1603 </a:t>
            </a:r>
            <a:r>
              <a:rPr lang="en-US" sz="2300" i="1" dirty="0" err="1" smtClean="0"/>
              <a:t>Koning</a:t>
            </a:r>
            <a:r>
              <a:rPr lang="en-US" sz="2300" i="1" dirty="0" smtClean="0"/>
              <a:t> van </a:t>
            </a:r>
            <a:r>
              <a:rPr lang="en-US" sz="2300" i="1" dirty="0" err="1" smtClean="0"/>
              <a:t>Engeland</a:t>
            </a:r>
            <a:r>
              <a:rPr lang="en-US" sz="2300" i="1" dirty="0" smtClean="0"/>
              <a:t>)</a:t>
            </a:r>
            <a:br>
              <a:rPr lang="en-US" sz="2300" i="1" dirty="0" smtClean="0"/>
            </a:br>
            <a:r>
              <a:rPr lang="en-US" sz="2300" i="1" dirty="0" smtClean="0"/>
              <a:t>‘True Law of a Free Monarchy</a:t>
            </a:r>
            <a:r>
              <a:rPr lang="en-US" sz="2600" b="1" i="1" dirty="0" smtClean="0"/>
              <a:t>’</a:t>
            </a:r>
            <a:r>
              <a:rPr lang="nl-NL" sz="1800" dirty="0" smtClean="0"/>
              <a:t>(1598)</a:t>
            </a:r>
          </a:p>
        </p:txBody>
      </p:sp>
      <p:sp>
        <p:nvSpPr>
          <p:cNvPr id="138243" name="Rectangle 3"/>
          <p:cNvSpPr>
            <a:spLocks noGrp="1" noChangeArrowheads="1"/>
          </p:cNvSpPr>
          <p:nvPr>
            <p:ph type="body" idx="4294967295"/>
          </p:nvPr>
        </p:nvSpPr>
        <p:spPr>
          <a:xfrm>
            <a:off x="4572000" y="2286000"/>
            <a:ext cx="3600450" cy="2655888"/>
          </a:xfrm>
          <a:ln>
            <a:solidFill>
              <a:schemeClr val="accent1">
                <a:lumMod val="50000"/>
              </a:schemeClr>
            </a:solidFill>
          </a:ln>
        </p:spPr>
        <p:txBody>
          <a:bodyPr>
            <a:normAutofit/>
          </a:bodyPr>
          <a:lstStyle/>
          <a:p>
            <a:pPr>
              <a:buFontTx/>
              <a:buNone/>
              <a:defRPr/>
            </a:pPr>
            <a:r>
              <a:rPr lang="en-US" i="1" smtClean="0"/>
              <a:t>By the Law of Nature the King becomes a naturall  Father to all his Lieges..</a:t>
            </a:r>
            <a:endParaRPr lang="nl-NL" i="1" smtClean="0"/>
          </a:p>
        </p:txBody>
      </p:sp>
      <p:pic>
        <p:nvPicPr>
          <p:cNvPr id="27652" name="Picture 5" descr="'True Law of Free Monarchies'"/>
          <p:cNvPicPr>
            <a:picLocks noChangeAspect="1" noChangeArrowheads="1"/>
          </p:cNvPicPr>
          <p:nvPr/>
        </p:nvPicPr>
        <p:blipFill>
          <a:blip r:embed="rId3" cstate="print"/>
          <a:srcRect/>
          <a:stretch>
            <a:fillRect/>
          </a:stretch>
        </p:blipFill>
        <p:spPr bwMode="auto">
          <a:xfrm>
            <a:off x="1643063" y="2857500"/>
            <a:ext cx="1905000" cy="3267075"/>
          </a:xfrm>
          <a:prstGeom prst="rect">
            <a:avLst/>
          </a:prstGeom>
          <a:noFill/>
          <a:ln w="9525">
            <a:noFill/>
            <a:miter lim="800000"/>
            <a:headEnd/>
            <a:tailEnd/>
          </a:ln>
        </p:spPr>
      </p:pic>
      <p:pic>
        <p:nvPicPr>
          <p:cNvPr id="27653" name="Picture 6" descr="Image:JamesIEngland.jpg"/>
          <p:cNvPicPr>
            <a:picLocks noChangeAspect="1" noChangeArrowheads="1"/>
          </p:cNvPicPr>
          <p:nvPr/>
        </p:nvPicPr>
        <p:blipFill>
          <a:blip r:embed="rId4" cstate="print"/>
          <a:srcRect/>
          <a:stretch>
            <a:fillRect/>
          </a:stretch>
        </p:blipFill>
        <p:spPr bwMode="auto">
          <a:xfrm>
            <a:off x="428625" y="1500188"/>
            <a:ext cx="1060450" cy="1825625"/>
          </a:xfrm>
          <a:prstGeom prst="rect">
            <a:avLst/>
          </a:prstGeom>
          <a:noFill/>
          <a:ln w="9525">
            <a:noFill/>
            <a:miter lim="800000"/>
            <a:headEnd/>
            <a:tailEnd/>
          </a:ln>
        </p:spPr>
      </p:pic>
      <p:sp>
        <p:nvSpPr>
          <p:cNvPr id="6" name="Tekstvak 5"/>
          <p:cNvSpPr txBox="1"/>
          <p:nvPr/>
        </p:nvSpPr>
        <p:spPr>
          <a:xfrm>
            <a:off x="357188" y="3429000"/>
            <a:ext cx="5500687" cy="946150"/>
          </a:xfrm>
          <a:prstGeom prst="rect">
            <a:avLst/>
          </a:prstGeom>
          <a:solidFill>
            <a:schemeClr val="bg2">
              <a:lumMod val="60000"/>
              <a:lumOff val="40000"/>
            </a:schemeClr>
          </a:solidFill>
        </p:spPr>
        <p:txBody>
          <a:bodyPr>
            <a:spAutoFit/>
          </a:bodyPr>
          <a:lstStyle>
            <a:lvl1pPr eaLnBrk="0" hangingPunct="0">
              <a:defRPr sz="2000">
                <a:solidFill>
                  <a:schemeClr val="tx1"/>
                </a:solidFill>
                <a:latin typeface="Arial Narrow" pitchFamily="34" charset="0"/>
                <a:cs typeface="Arial" charset="0"/>
              </a:defRPr>
            </a:lvl1pPr>
            <a:lvl2pPr marL="742950" indent="-285750" eaLnBrk="0" hangingPunct="0">
              <a:defRPr sz="2000">
                <a:solidFill>
                  <a:schemeClr val="tx1"/>
                </a:solidFill>
                <a:latin typeface="Arial Narrow" pitchFamily="34" charset="0"/>
                <a:cs typeface="Arial" charset="0"/>
              </a:defRPr>
            </a:lvl2pPr>
            <a:lvl3pPr marL="1143000" indent="-228600" eaLnBrk="0" hangingPunct="0">
              <a:defRPr sz="2000">
                <a:solidFill>
                  <a:schemeClr val="tx1"/>
                </a:solidFill>
                <a:latin typeface="Arial Narrow" pitchFamily="34" charset="0"/>
                <a:cs typeface="Arial" charset="0"/>
              </a:defRPr>
            </a:lvl3pPr>
            <a:lvl4pPr marL="1600200" indent="-228600" eaLnBrk="0" hangingPunct="0">
              <a:defRPr sz="2000">
                <a:solidFill>
                  <a:schemeClr val="tx1"/>
                </a:solidFill>
                <a:latin typeface="Arial Narrow" pitchFamily="34" charset="0"/>
                <a:cs typeface="Arial" charset="0"/>
              </a:defRPr>
            </a:lvl4pPr>
            <a:lvl5pPr marL="2057400" indent="-228600" eaLnBrk="0" hangingPunct="0">
              <a:defRPr sz="2000">
                <a:solidFill>
                  <a:schemeClr val="tx1"/>
                </a:solidFill>
                <a:latin typeface="Arial Narrow" pitchFamily="34" charset="0"/>
                <a:cs typeface="Arial" charset="0"/>
              </a:defRPr>
            </a:lvl5pPr>
            <a:lvl6pPr marL="2514600" indent="-228600" eaLnBrk="0" fontAlgn="base" hangingPunct="0">
              <a:lnSpc>
                <a:spcPct val="90000"/>
              </a:lnSpc>
              <a:spcBef>
                <a:spcPct val="0"/>
              </a:spcBef>
              <a:spcAft>
                <a:spcPct val="0"/>
              </a:spcAft>
              <a:defRPr sz="2000">
                <a:solidFill>
                  <a:schemeClr val="tx1"/>
                </a:solidFill>
                <a:latin typeface="Arial Narrow" pitchFamily="34" charset="0"/>
                <a:cs typeface="Arial" charset="0"/>
              </a:defRPr>
            </a:lvl6pPr>
            <a:lvl7pPr marL="2971800" indent="-228600" eaLnBrk="0" fontAlgn="base" hangingPunct="0">
              <a:lnSpc>
                <a:spcPct val="90000"/>
              </a:lnSpc>
              <a:spcBef>
                <a:spcPct val="0"/>
              </a:spcBef>
              <a:spcAft>
                <a:spcPct val="0"/>
              </a:spcAft>
              <a:defRPr sz="2000">
                <a:solidFill>
                  <a:schemeClr val="tx1"/>
                </a:solidFill>
                <a:latin typeface="Arial Narrow" pitchFamily="34" charset="0"/>
                <a:cs typeface="Arial" charset="0"/>
              </a:defRPr>
            </a:lvl7pPr>
            <a:lvl8pPr marL="3429000" indent="-228600" eaLnBrk="0" fontAlgn="base" hangingPunct="0">
              <a:lnSpc>
                <a:spcPct val="90000"/>
              </a:lnSpc>
              <a:spcBef>
                <a:spcPct val="0"/>
              </a:spcBef>
              <a:spcAft>
                <a:spcPct val="0"/>
              </a:spcAft>
              <a:defRPr sz="2000">
                <a:solidFill>
                  <a:schemeClr val="tx1"/>
                </a:solidFill>
                <a:latin typeface="Arial Narrow" pitchFamily="34" charset="0"/>
                <a:cs typeface="Arial" charset="0"/>
              </a:defRPr>
            </a:lvl8pPr>
            <a:lvl9pPr marL="3886200" indent="-228600" eaLnBrk="0" fontAlgn="base" hangingPunct="0">
              <a:lnSpc>
                <a:spcPct val="90000"/>
              </a:lnSpc>
              <a:spcBef>
                <a:spcPct val="0"/>
              </a:spcBef>
              <a:spcAft>
                <a:spcPct val="0"/>
              </a:spcAft>
              <a:defRPr sz="2000">
                <a:solidFill>
                  <a:schemeClr val="tx1"/>
                </a:solidFill>
                <a:latin typeface="Arial Narrow" pitchFamily="34" charset="0"/>
                <a:cs typeface="Arial" charset="0"/>
              </a:defRPr>
            </a:lvl9pPr>
          </a:lstStyle>
          <a:p>
            <a:pPr eaLnBrk="1" hangingPunct="1">
              <a:defRPr/>
            </a:pPr>
            <a:r>
              <a:rPr lang="nl-NL" sz="2800" smtClean="0"/>
              <a:t>Van God de koning, van de koning de wet.</a:t>
            </a:r>
          </a:p>
        </p:txBody>
      </p:sp>
      <p:sp>
        <p:nvSpPr>
          <p:cNvPr id="27655" name="Ovale toelichting 6"/>
          <p:cNvSpPr>
            <a:spLocks noChangeArrowheads="1"/>
          </p:cNvSpPr>
          <p:nvPr/>
        </p:nvSpPr>
        <p:spPr bwMode="auto">
          <a:xfrm>
            <a:off x="6357938" y="3214688"/>
            <a:ext cx="1785937" cy="928687"/>
          </a:xfrm>
          <a:prstGeom prst="wedgeEllipseCallout">
            <a:avLst>
              <a:gd name="adj1" fmla="val -20833"/>
              <a:gd name="adj2" fmla="val 62500"/>
            </a:avLst>
          </a:prstGeom>
          <a:noFill/>
          <a:ln w="9525" algn="ctr">
            <a:noFill/>
            <a:round/>
            <a:headEnd/>
            <a:tailEnd/>
          </a:ln>
        </p:spPr>
        <p:txBody>
          <a:bodyPr/>
          <a:lstStyle/>
          <a:p>
            <a:pPr marL="342900" indent="-342900" eaLnBrk="1" hangingPunct="1">
              <a:buFontTx/>
              <a:buChar char="•"/>
            </a:pPr>
            <a:endParaRPr lang="en-GB" altLang="nl-NL" sz="2800">
              <a:latin typeface="Calibri" pitchFamily="34" charset="0"/>
              <a:cs typeface="Arial" charset="0"/>
            </a:endParaRPr>
          </a:p>
        </p:txBody>
      </p:sp>
      <p:sp>
        <p:nvSpPr>
          <p:cNvPr id="27656" name="Rechthoek 7"/>
          <p:cNvSpPr>
            <a:spLocks noChangeArrowheads="1"/>
          </p:cNvSpPr>
          <p:nvPr/>
        </p:nvSpPr>
        <p:spPr bwMode="auto">
          <a:xfrm>
            <a:off x="4572000" y="2286000"/>
            <a:ext cx="1571625" cy="928688"/>
          </a:xfrm>
          <a:prstGeom prst="rect">
            <a:avLst/>
          </a:prstGeom>
          <a:noFill/>
          <a:ln w="9525" algn="ctr">
            <a:noFill/>
            <a:round/>
            <a:headEnd/>
            <a:tailEnd/>
          </a:ln>
        </p:spPr>
        <p:txBody>
          <a:bodyPr/>
          <a:lstStyle/>
          <a:p>
            <a:pPr marL="342900" indent="-342900" eaLnBrk="1" hangingPunct="1">
              <a:buFontTx/>
              <a:buChar char="•"/>
            </a:pPr>
            <a:endParaRPr lang="en-GB" altLang="nl-NL" sz="2800">
              <a:latin typeface="Calibri" pitchFamily="34" charset="0"/>
              <a:cs typeface="Arial" charset="0"/>
            </a:endParaRPr>
          </a:p>
        </p:txBody>
      </p:sp>
      <p:sp>
        <p:nvSpPr>
          <p:cNvPr id="27657" name="Rechthoek 8"/>
          <p:cNvSpPr>
            <a:spLocks noChangeArrowheads="1"/>
          </p:cNvSpPr>
          <p:nvPr/>
        </p:nvSpPr>
        <p:spPr bwMode="auto">
          <a:xfrm>
            <a:off x="4857750" y="2928938"/>
            <a:ext cx="3071813" cy="914400"/>
          </a:xfrm>
          <a:prstGeom prst="rect">
            <a:avLst/>
          </a:prstGeom>
          <a:noFill/>
          <a:ln w="9525" algn="ctr">
            <a:noFill/>
            <a:round/>
            <a:headEnd/>
            <a:tailEnd/>
          </a:ln>
        </p:spPr>
        <p:txBody>
          <a:bodyPr/>
          <a:lstStyle/>
          <a:p>
            <a:pPr marL="342900" indent="-342900" eaLnBrk="1" hangingPunct="1">
              <a:buFontTx/>
              <a:buChar char="•"/>
            </a:pPr>
            <a:endParaRPr lang="en-GB" altLang="nl-NL" sz="2800">
              <a:latin typeface="Calibri" pitchFamily="34" charset="0"/>
              <a:cs typeface="Arial" charset="0"/>
            </a:endParaRPr>
          </a:p>
        </p:txBody>
      </p:sp>
      <p:sp>
        <p:nvSpPr>
          <p:cNvPr id="27658" name="Tijdelijke aanduiding voor dianummer 9"/>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F74EDBEF-6A9A-4450-90EE-B32BCE9998AF}" type="slidenum">
              <a:rPr lang="nl-NL" altLang="nl-NL" sz="1200">
                <a:solidFill>
                  <a:srgbClr val="898989"/>
                </a:solidFill>
                <a:latin typeface="Calibri" pitchFamily="34" charset="0"/>
                <a:cs typeface="Arial" charset="0"/>
              </a:rPr>
              <a:pPr algn="r" eaLnBrk="1" hangingPunct="1"/>
              <a:t>13</a:t>
            </a:fld>
            <a:endParaRPr lang="nl-NL" altLang="nl-NL" sz="1200">
              <a:solidFill>
                <a:srgbClr val="898989"/>
              </a:solidFill>
              <a:latin typeface="Calibri" pitchFamily="34" charset="0"/>
              <a:cs typeface="Arial" charset="0"/>
            </a:endParaRPr>
          </a:p>
        </p:txBody>
      </p:sp>
      <p:sp>
        <p:nvSpPr>
          <p:cNvPr id="27659" name="Text Box 11"/>
          <p:cNvSpPr txBox="1">
            <a:spLocks noChangeArrowheads="1"/>
          </p:cNvSpPr>
          <p:nvPr/>
        </p:nvSpPr>
        <p:spPr bwMode="auto">
          <a:xfrm>
            <a:off x="0" y="0"/>
            <a:ext cx="184150" cy="366713"/>
          </a:xfrm>
          <a:prstGeom prst="rect">
            <a:avLst/>
          </a:prstGeom>
          <a:noFill/>
          <a:ln w="9525">
            <a:noFill/>
            <a:miter lim="800000"/>
            <a:headEnd/>
            <a:tailEnd/>
          </a:ln>
        </p:spPr>
        <p:txBody>
          <a:bodyPr wrap="none">
            <a:spAutoFit/>
          </a:bodyPr>
          <a:lstStyle/>
          <a:p>
            <a:pPr eaLnBrk="1" hangingPunct="1"/>
            <a:endParaRPr lang="en-GB" altLang="nl-NL">
              <a:latin typeface="Calibri" pitchFamily="34" charset="0"/>
              <a:cs typeface="Arial" charset="0"/>
            </a:endParaRPr>
          </a:p>
        </p:txBody>
      </p:sp>
      <p:sp>
        <p:nvSpPr>
          <p:cNvPr id="27660" name="Slide Number Placeholder 1"/>
          <p:cNvSpPr>
            <a:spLocks noGrp="1"/>
          </p:cNvSpPr>
          <p:nvPr>
            <p:ph type="sldNum" sz="quarter" idx="12"/>
          </p:nvPr>
        </p:nvSpPr>
        <p:spPr>
          <a:noFill/>
          <a:ln>
            <a:miter lim="800000"/>
            <a:headEnd/>
            <a:tailEnd/>
          </a:ln>
        </p:spPr>
        <p:txBody>
          <a:bodyPr/>
          <a:lstStyle/>
          <a:p>
            <a:fld id="{42B019A6-4052-45CA-90CE-506EF76BE16C}" type="slidenum">
              <a:rPr lang="nl-NL" altLang="nl-NL"/>
              <a:pPr/>
              <a:t>13</a:t>
            </a:fld>
            <a:endParaRPr lang="nl-NL"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3">
                                            <p:bg/>
                                          </p:spTgt>
                                        </p:tgtEl>
                                        <p:attrNameLst>
                                          <p:attrName>style.visibility</p:attrName>
                                        </p:attrNameLst>
                                      </p:cBhvr>
                                      <p:to>
                                        <p:strVal val="visible"/>
                                      </p:to>
                                    </p:set>
                                    <p:animEffect transition="in" filter="blinds(horizontal)">
                                      <p:cBhvr>
                                        <p:cTn id="7" dur="500"/>
                                        <p:tgtEl>
                                          <p:spTgt spid="1382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blinds(horizontal)">
                                      <p:cBhvr>
                                        <p:cTn id="12" dur="500"/>
                                        <p:tgtEl>
                                          <p:spTgt spid="138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map_brit1"/>
          <p:cNvPicPr>
            <a:picLocks noChangeAspect="1" noChangeArrowheads="1"/>
          </p:cNvPicPr>
          <p:nvPr/>
        </p:nvPicPr>
        <p:blipFill>
          <a:blip r:embed="rId3" cstate="print"/>
          <a:srcRect/>
          <a:stretch>
            <a:fillRect/>
          </a:stretch>
        </p:blipFill>
        <p:spPr bwMode="auto">
          <a:xfrm>
            <a:off x="1908175" y="908050"/>
            <a:ext cx="5216525" cy="6303963"/>
          </a:xfrm>
          <a:prstGeom prst="rect">
            <a:avLst/>
          </a:prstGeom>
          <a:noFill/>
          <a:ln w="9525">
            <a:noFill/>
            <a:miter lim="800000"/>
            <a:headEnd/>
            <a:tailEnd/>
          </a:ln>
        </p:spPr>
      </p:pic>
      <p:sp>
        <p:nvSpPr>
          <p:cNvPr id="29699" name="Rectangle 6"/>
          <p:cNvSpPr>
            <a:spLocks noGrp="1" noChangeArrowheads="1"/>
          </p:cNvSpPr>
          <p:nvPr>
            <p:ph type="sldNum" sz="quarter" idx="12"/>
          </p:nvPr>
        </p:nvSpPr>
        <p:spPr>
          <a:noFill/>
          <a:ln>
            <a:miter lim="800000"/>
            <a:headEnd/>
            <a:tailEnd/>
          </a:ln>
        </p:spPr>
        <p:txBody>
          <a:bodyPr/>
          <a:lstStyle/>
          <a:p>
            <a:fld id="{5DB15D9F-957A-40CA-BD27-EA245D24CB47}" type="slidenum">
              <a:rPr lang="en-US" altLang="nl-NL">
                <a:latin typeface="Arial Narrow" pitchFamily="34" charset="0"/>
                <a:cs typeface="Arial" charset="0"/>
              </a:rPr>
              <a:pPr/>
              <a:t>14</a:t>
            </a:fld>
            <a:endParaRPr lang="en-US" altLang="nl-NL">
              <a:latin typeface="Arial Narrow" pitchFamily="34" charset="0"/>
              <a:cs typeface="Arial" charset="0"/>
            </a:endParaRPr>
          </a:p>
        </p:txBody>
      </p:sp>
      <p:sp>
        <p:nvSpPr>
          <p:cNvPr id="29700" name="Rectangle 2"/>
          <p:cNvSpPr>
            <a:spLocks noGrp="1" noChangeArrowheads="1"/>
          </p:cNvSpPr>
          <p:nvPr>
            <p:ph type="title"/>
          </p:nvPr>
        </p:nvSpPr>
        <p:spPr>
          <a:xfrm>
            <a:off x="250825" y="0"/>
            <a:ext cx="8229600" cy="1143000"/>
          </a:xfrm>
        </p:spPr>
        <p:txBody>
          <a:bodyPr/>
          <a:lstStyle/>
          <a:p>
            <a:pPr eaLnBrk="1" hangingPunct="1"/>
            <a:r>
              <a:rPr lang="nl-NL" altLang="nl-NL" u="sng" smtClean="0"/>
              <a:t>1642-1649: burgeroorlog</a:t>
            </a:r>
          </a:p>
        </p:txBody>
      </p:sp>
      <p:sp>
        <p:nvSpPr>
          <p:cNvPr id="29701" name="Rectangle 3"/>
          <p:cNvSpPr>
            <a:spLocks noGrp="1" noChangeArrowheads="1"/>
          </p:cNvSpPr>
          <p:nvPr>
            <p:ph type="body" idx="1"/>
          </p:nvPr>
        </p:nvSpPr>
        <p:spPr>
          <a:xfrm>
            <a:off x="457200" y="1600200"/>
            <a:ext cx="4402138" cy="1468438"/>
          </a:xfrm>
        </p:spPr>
        <p:txBody>
          <a:bodyPr/>
          <a:lstStyle/>
          <a:p>
            <a:pPr eaLnBrk="1" hangingPunct="1">
              <a:buFontTx/>
              <a:buNone/>
            </a:pPr>
            <a:r>
              <a:rPr lang="nl-NL" altLang="nl-NL" smtClean="0"/>
              <a:t>Cavaliers tegen roundheads</a:t>
            </a:r>
          </a:p>
          <a:p>
            <a:pPr eaLnBrk="1" hangingPunct="1">
              <a:buFontTx/>
              <a:buNone/>
            </a:pPr>
            <a:endParaRPr lang="nl-NL" altLang="nl-NL" smtClean="0"/>
          </a:p>
          <a:p>
            <a:pPr eaLnBrk="1" hangingPunct="1">
              <a:buFontTx/>
              <a:buNone/>
            </a:pPr>
            <a:endParaRPr lang="nl-NL" altLang="nl-NL" smtClean="0"/>
          </a:p>
        </p:txBody>
      </p:sp>
      <p:sp>
        <p:nvSpPr>
          <p:cNvPr id="29702" name="Tijdelijke aanduiding voor dianumm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251063CF-2CE4-4DC9-A8DC-2704ACCA227A}" type="slidenum">
              <a:rPr lang="en-US" altLang="nl-NL" sz="1400">
                <a:latin typeface="Arial Narrow" pitchFamily="34" charset="0"/>
                <a:cs typeface="Arial" charset="0"/>
              </a:rPr>
              <a:pPr algn="r" eaLnBrk="1" hangingPunct="1"/>
              <a:t>14</a:t>
            </a:fld>
            <a:endParaRPr lang="en-US" altLang="nl-NL" sz="1400">
              <a:latin typeface="Arial Narrow" pitchFamily="34" charset="0"/>
              <a:cs typeface="Arial" charset="0"/>
            </a:endParaRPr>
          </a:p>
        </p:txBody>
      </p:sp>
      <p:pic>
        <p:nvPicPr>
          <p:cNvPr id="29703" name="Picture 9" descr="Cavalier"/>
          <p:cNvPicPr>
            <a:picLocks noChangeAspect="1" noChangeArrowheads="1"/>
          </p:cNvPicPr>
          <p:nvPr/>
        </p:nvPicPr>
        <p:blipFill>
          <a:blip r:embed="rId4" cstate="print"/>
          <a:srcRect/>
          <a:stretch>
            <a:fillRect/>
          </a:stretch>
        </p:blipFill>
        <p:spPr bwMode="auto">
          <a:xfrm>
            <a:off x="1331913" y="3357563"/>
            <a:ext cx="698500" cy="1152525"/>
          </a:xfrm>
          <a:prstGeom prst="rect">
            <a:avLst/>
          </a:prstGeom>
          <a:noFill/>
          <a:ln w="9525">
            <a:noFill/>
            <a:miter lim="800000"/>
            <a:headEnd/>
            <a:tailEnd/>
          </a:ln>
        </p:spPr>
      </p:pic>
      <p:pic>
        <p:nvPicPr>
          <p:cNvPr id="29704" name="Picture 11" descr="roundhead soldier"/>
          <p:cNvPicPr>
            <a:picLocks noChangeAspect="1" noChangeArrowheads="1"/>
          </p:cNvPicPr>
          <p:nvPr/>
        </p:nvPicPr>
        <p:blipFill>
          <a:blip r:embed="rId5" cstate="print"/>
          <a:srcRect/>
          <a:stretch>
            <a:fillRect/>
          </a:stretch>
        </p:blipFill>
        <p:spPr bwMode="auto">
          <a:xfrm>
            <a:off x="6300788" y="4292600"/>
            <a:ext cx="735012" cy="1223963"/>
          </a:xfrm>
          <a:prstGeom prst="rect">
            <a:avLst/>
          </a:prstGeom>
          <a:noFill/>
          <a:ln w="9525">
            <a:noFill/>
            <a:miter lim="800000"/>
            <a:headEnd/>
            <a:tailEnd/>
          </a:ln>
        </p:spPr>
      </p:pic>
      <p:sp>
        <p:nvSpPr>
          <p:cNvPr id="29705" name="Rechthoek 8"/>
          <p:cNvSpPr>
            <a:spLocks noChangeArrowheads="1"/>
          </p:cNvSpPr>
          <p:nvPr/>
        </p:nvSpPr>
        <p:spPr bwMode="auto">
          <a:xfrm>
            <a:off x="179388" y="4941888"/>
            <a:ext cx="4572000" cy="641350"/>
          </a:xfrm>
          <a:prstGeom prst="rect">
            <a:avLst/>
          </a:prstGeom>
          <a:solidFill>
            <a:schemeClr val="bg1"/>
          </a:solidFill>
          <a:ln w="9525">
            <a:noFill/>
            <a:miter lim="800000"/>
            <a:headEnd/>
            <a:tailEnd/>
          </a:ln>
        </p:spPr>
        <p:txBody>
          <a:bodyPr>
            <a:spAutoFit/>
          </a:bodyPr>
          <a:lstStyle/>
          <a:p>
            <a:pPr eaLnBrk="1" hangingPunct="1">
              <a:lnSpc>
                <a:spcPct val="90000"/>
              </a:lnSpc>
            </a:pPr>
            <a:r>
              <a:rPr lang="nl-NL" altLang="nl-NL" sz="2000">
                <a:latin typeface="Arial Narrow" pitchFamily="34" charset="0"/>
                <a:cs typeface="Arial" charset="0"/>
              </a:rPr>
              <a:t>Koning tegen parlement</a:t>
            </a:r>
          </a:p>
          <a:p>
            <a:pPr eaLnBrk="1" hangingPunct="1">
              <a:lnSpc>
                <a:spcPct val="90000"/>
              </a:lnSpc>
            </a:pPr>
            <a:r>
              <a:rPr lang="nl-NL" altLang="nl-NL" sz="2000">
                <a:latin typeface="Arial Narrow" pitchFamily="34" charset="0"/>
                <a:cs typeface="Arial" charset="0"/>
              </a:rPr>
              <a:t>Puriteinen tegen anglicanen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55B3E0F6-11DF-4CD5-A522-8E6A7E779BFF}" type="slidenum">
              <a:rPr lang="en-US" altLang="nl-NL" sz="1400">
                <a:latin typeface="Arial Narrow" pitchFamily="34" charset="0"/>
                <a:cs typeface="Arial" charset="0"/>
              </a:rPr>
              <a:pPr algn="r" eaLnBrk="1" hangingPunct="1"/>
              <a:t>15</a:t>
            </a:fld>
            <a:endParaRPr lang="en-US" altLang="nl-NL" sz="1400">
              <a:latin typeface="Arial Narrow" pitchFamily="34" charset="0"/>
              <a:cs typeface="Arial" charset="0"/>
            </a:endParaRPr>
          </a:p>
        </p:txBody>
      </p:sp>
      <p:pic>
        <p:nvPicPr>
          <p:cNvPr id="31747" name="Picture 2" descr="engelse-oorlog-09"/>
          <p:cNvPicPr>
            <a:picLocks noChangeAspect="1" noChangeArrowheads="1"/>
          </p:cNvPicPr>
          <p:nvPr/>
        </p:nvPicPr>
        <p:blipFill>
          <a:blip r:embed="rId3" cstate="print"/>
          <a:srcRect/>
          <a:stretch>
            <a:fillRect/>
          </a:stretch>
        </p:blipFill>
        <p:spPr bwMode="auto">
          <a:xfrm>
            <a:off x="0" y="692150"/>
            <a:ext cx="9434513" cy="5124450"/>
          </a:xfrm>
          <a:prstGeom prst="rect">
            <a:avLst/>
          </a:prstGeom>
          <a:noFill/>
          <a:ln w="9525">
            <a:noFill/>
            <a:miter lim="800000"/>
            <a:headEnd/>
            <a:tailEnd/>
          </a:ln>
        </p:spPr>
      </p:pic>
      <p:sp>
        <p:nvSpPr>
          <p:cNvPr id="31748" name="Rectangle 5"/>
          <p:cNvSpPr>
            <a:spLocks noChangeArrowheads="1"/>
          </p:cNvSpPr>
          <p:nvPr/>
        </p:nvSpPr>
        <p:spPr bwMode="auto">
          <a:xfrm>
            <a:off x="1476375" y="908050"/>
            <a:ext cx="5400675" cy="519113"/>
          </a:xfrm>
          <a:prstGeom prst="rect">
            <a:avLst/>
          </a:prstGeom>
          <a:noFill/>
          <a:ln w="9525">
            <a:noFill/>
            <a:miter lim="800000"/>
            <a:headEnd/>
            <a:tailEnd/>
          </a:ln>
        </p:spPr>
        <p:txBody>
          <a:bodyPr wrap="none">
            <a:spAutoFit/>
          </a:bodyPr>
          <a:lstStyle/>
          <a:p>
            <a:pPr eaLnBrk="1" hangingPunct="1"/>
            <a:r>
              <a:rPr lang="nl-NL" altLang="nl-NL" sz="2800">
                <a:solidFill>
                  <a:schemeClr val="bg1"/>
                </a:solidFill>
                <a:latin typeface="Arial Narrow" pitchFamily="34" charset="0"/>
                <a:cs typeface="Arial" charset="0"/>
              </a:rPr>
              <a:t>30 januari 1649: terechtstelling Charles I</a:t>
            </a:r>
          </a:p>
        </p:txBody>
      </p:sp>
      <p:sp>
        <p:nvSpPr>
          <p:cNvPr id="31749" name="Slide Number Placeholder 1"/>
          <p:cNvSpPr>
            <a:spLocks noGrp="1"/>
          </p:cNvSpPr>
          <p:nvPr>
            <p:ph type="sldNum" sz="quarter" idx="12"/>
          </p:nvPr>
        </p:nvSpPr>
        <p:spPr>
          <a:noFill/>
          <a:ln>
            <a:miter lim="800000"/>
            <a:headEnd/>
            <a:tailEnd/>
          </a:ln>
        </p:spPr>
        <p:txBody>
          <a:bodyPr/>
          <a:lstStyle/>
          <a:p>
            <a:fld id="{72E0DEE2-6AE7-4C66-A8B1-7DDDA45A6D37}" type="slidenum">
              <a:rPr lang="nl-NL" altLang="nl-NL"/>
              <a:pPr/>
              <a:t>15</a:t>
            </a:fld>
            <a:endParaRPr lang="nl-NL" altLang="nl-NL"/>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fbeelding:Leviathan gr.jpg"/>
          <p:cNvPicPr>
            <a:picLocks noChangeAspect="1" noChangeArrowheads="1"/>
          </p:cNvPicPr>
          <p:nvPr/>
        </p:nvPicPr>
        <p:blipFill>
          <a:blip r:embed="rId3" cstate="print"/>
          <a:srcRect/>
          <a:stretch>
            <a:fillRect/>
          </a:stretch>
        </p:blipFill>
        <p:spPr bwMode="auto">
          <a:xfrm>
            <a:off x="938213" y="3268663"/>
            <a:ext cx="1824037" cy="2801937"/>
          </a:xfrm>
          <a:prstGeom prst="rect">
            <a:avLst/>
          </a:prstGeom>
          <a:noFill/>
          <a:ln w="9525">
            <a:solidFill>
              <a:schemeClr val="tx1"/>
            </a:solidFill>
            <a:miter lim="800000"/>
            <a:headEnd/>
            <a:tailEnd/>
          </a:ln>
        </p:spPr>
      </p:pic>
      <p:sp>
        <p:nvSpPr>
          <p:cNvPr id="33795" name="Rechthoek 4"/>
          <p:cNvSpPr>
            <a:spLocks noChangeArrowheads="1"/>
          </p:cNvSpPr>
          <p:nvPr/>
        </p:nvSpPr>
        <p:spPr bwMode="auto">
          <a:xfrm>
            <a:off x="693738" y="0"/>
            <a:ext cx="7345362" cy="1839913"/>
          </a:xfrm>
          <a:prstGeom prst="rect">
            <a:avLst/>
          </a:prstGeom>
          <a:noFill/>
          <a:ln w="9525">
            <a:noFill/>
            <a:miter lim="800000"/>
            <a:headEnd/>
            <a:tailEnd/>
          </a:ln>
        </p:spPr>
        <p:txBody>
          <a:bodyPr>
            <a:spAutoFit/>
          </a:bodyPr>
          <a:lstStyle/>
          <a:p>
            <a:pPr algn="ctr">
              <a:spcBef>
                <a:spcPct val="20000"/>
              </a:spcBef>
            </a:pPr>
            <a:endParaRPr lang="nl-NL" altLang="nl-NL" sz="3200" u="sng">
              <a:solidFill>
                <a:srgbClr val="000000"/>
              </a:solidFill>
              <a:latin typeface="Arial Narrow" pitchFamily="34" charset="0"/>
            </a:endParaRPr>
          </a:p>
          <a:p>
            <a:pPr algn="ctr">
              <a:spcBef>
                <a:spcPct val="20000"/>
              </a:spcBef>
            </a:pPr>
            <a:r>
              <a:rPr lang="nl-NL" altLang="nl-NL" sz="3600" b="1" u="sng">
                <a:solidFill>
                  <a:srgbClr val="000000"/>
                </a:solidFill>
                <a:latin typeface="Arial Narrow" pitchFamily="34" charset="0"/>
              </a:rPr>
              <a:t>Thomas Hobbes  1651: Léviathan</a:t>
            </a:r>
          </a:p>
          <a:p>
            <a:pPr algn="ctr">
              <a:spcBef>
                <a:spcPct val="20000"/>
              </a:spcBef>
            </a:pPr>
            <a:endParaRPr lang="nl-NL" altLang="nl-NL" sz="3200" u="sng">
              <a:solidFill>
                <a:srgbClr val="000000"/>
              </a:solidFill>
              <a:latin typeface="Arial Narrow" pitchFamily="34" charset="0"/>
            </a:endParaRPr>
          </a:p>
        </p:txBody>
      </p:sp>
      <p:sp>
        <p:nvSpPr>
          <p:cNvPr id="33796" name="Tijdelijke aanduiding voor dianummer 6"/>
          <p:cNvSpPr>
            <a:spLocks noGrp="1"/>
          </p:cNvSpPr>
          <p:nvPr>
            <p:ph type="sldNum" sz="quarter" idx="12"/>
          </p:nvPr>
        </p:nvSpPr>
        <p:spPr>
          <a:noFill/>
          <a:ln>
            <a:miter lim="800000"/>
            <a:headEnd/>
            <a:tailEnd/>
          </a:ln>
        </p:spPr>
        <p:txBody>
          <a:bodyPr/>
          <a:lstStyle/>
          <a:p>
            <a:fld id="{7E683017-BCAB-4F55-B793-27F74E0643BD}" type="slidenum">
              <a:rPr lang="nl-NL" altLang="nl-NL">
                <a:solidFill>
                  <a:srgbClr val="000000"/>
                </a:solidFill>
                <a:latin typeface="Arial Narrow" pitchFamily="34" charset="0"/>
              </a:rPr>
              <a:pPr/>
              <a:t>16</a:t>
            </a:fld>
            <a:endParaRPr lang="nl-NL" altLang="nl-NL">
              <a:solidFill>
                <a:srgbClr val="000000"/>
              </a:solidFill>
              <a:latin typeface="Arial Narrow" pitchFamily="34" charset="0"/>
            </a:endParaRPr>
          </a:p>
        </p:txBody>
      </p:sp>
      <p:sp>
        <p:nvSpPr>
          <p:cNvPr id="33797" name="Tekstvak 9"/>
          <p:cNvSpPr txBox="1">
            <a:spLocks noChangeArrowheads="1"/>
          </p:cNvSpPr>
          <p:nvPr/>
        </p:nvSpPr>
        <p:spPr bwMode="auto">
          <a:xfrm>
            <a:off x="3359150" y="3562350"/>
            <a:ext cx="4679950" cy="2382838"/>
          </a:xfrm>
          <a:prstGeom prst="rect">
            <a:avLst/>
          </a:prstGeom>
          <a:noFill/>
          <a:ln w="9525">
            <a:noFill/>
            <a:miter lim="800000"/>
            <a:headEnd/>
            <a:tailEnd/>
          </a:ln>
        </p:spPr>
        <p:txBody>
          <a:bodyPr>
            <a:spAutoFit/>
          </a:bodyPr>
          <a:lstStyle/>
          <a:p>
            <a:pPr algn="ctr">
              <a:spcBef>
                <a:spcPct val="20000"/>
              </a:spcBef>
            </a:pPr>
            <a:endParaRPr lang="nl-NL" altLang="nl-NL" sz="2400">
              <a:solidFill>
                <a:srgbClr val="000000"/>
              </a:solidFill>
              <a:latin typeface="Arial Narrow" pitchFamily="34" charset="0"/>
            </a:endParaRPr>
          </a:p>
          <a:p>
            <a:pPr algn="ctr">
              <a:spcBef>
                <a:spcPct val="20000"/>
              </a:spcBef>
            </a:pPr>
            <a:r>
              <a:rPr lang="nl-NL" altLang="nl-NL" sz="2000" u="sng">
                <a:solidFill>
                  <a:srgbClr val="000000"/>
                </a:solidFill>
                <a:latin typeface="Arial Narrow" pitchFamily="34" charset="0"/>
              </a:rPr>
              <a:t>De natuurstaat</a:t>
            </a:r>
          </a:p>
          <a:p>
            <a:pPr algn="ctr">
              <a:spcBef>
                <a:spcPct val="20000"/>
              </a:spcBef>
            </a:pPr>
            <a:r>
              <a:rPr lang="nl-NL" altLang="nl-NL" sz="2000" i="1">
                <a:solidFill>
                  <a:srgbClr val="000000"/>
                </a:solidFill>
                <a:latin typeface="Arial Narrow" pitchFamily="34" charset="0"/>
              </a:rPr>
              <a:t>‘man is a wolf to his fellow-man’</a:t>
            </a:r>
          </a:p>
          <a:p>
            <a:pPr algn="ctr">
              <a:spcBef>
                <a:spcPct val="20000"/>
              </a:spcBef>
            </a:pPr>
            <a:r>
              <a:rPr lang="nl-NL" altLang="nl-NL" sz="2000" i="1">
                <a:solidFill>
                  <a:srgbClr val="000000"/>
                </a:solidFill>
              </a:rPr>
              <a:t>"Bellum omnium contra omnes“</a:t>
            </a:r>
          </a:p>
          <a:p>
            <a:pPr algn="ctr">
              <a:spcBef>
                <a:spcPct val="20000"/>
              </a:spcBef>
            </a:pPr>
            <a:r>
              <a:rPr lang="nl-NL" altLang="nl-NL" sz="2000" i="1">
                <a:solidFill>
                  <a:srgbClr val="000000"/>
                </a:solidFill>
                <a:latin typeface="Arial Narrow" pitchFamily="34" charset="0"/>
              </a:rPr>
              <a:t>( oorlog van allen tegen allen )</a:t>
            </a:r>
          </a:p>
          <a:p>
            <a:pPr algn="ctr">
              <a:spcBef>
                <a:spcPct val="20000"/>
              </a:spcBef>
            </a:pPr>
            <a:endParaRPr lang="nl-NL" altLang="nl-NL" sz="2400">
              <a:solidFill>
                <a:srgbClr val="000000"/>
              </a:solidFill>
              <a:latin typeface="Arial Narrow" pitchFamily="34" charset="0"/>
            </a:endParaRPr>
          </a:p>
        </p:txBody>
      </p:sp>
      <p:sp>
        <p:nvSpPr>
          <p:cNvPr id="33798" name="Text Box 7"/>
          <p:cNvSpPr txBox="1">
            <a:spLocks noChangeArrowheads="1"/>
          </p:cNvSpPr>
          <p:nvPr/>
        </p:nvSpPr>
        <p:spPr bwMode="auto">
          <a:xfrm>
            <a:off x="673100" y="0"/>
            <a:ext cx="184150" cy="579438"/>
          </a:xfrm>
          <a:prstGeom prst="rect">
            <a:avLst/>
          </a:prstGeom>
          <a:noFill/>
          <a:ln w="9525">
            <a:noFill/>
            <a:miter lim="800000"/>
            <a:headEnd/>
            <a:tailEnd/>
          </a:ln>
        </p:spPr>
        <p:txBody>
          <a:bodyPr wrap="none">
            <a:spAutoFit/>
          </a:bodyPr>
          <a:lstStyle/>
          <a:p>
            <a:pPr algn="ctr">
              <a:spcBef>
                <a:spcPct val="20000"/>
              </a:spcBef>
            </a:pPr>
            <a:endParaRPr lang="en-GB" altLang="nl-NL" sz="3200">
              <a:solidFill>
                <a:srgbClr val="000000"/>
              </a:solidFill>
              <a:latin typeface="Arial Narrow" pitchFamily="34" charset="0"/>
            </a:endParaRPr>
          </a:p>
        </p:txBody>
      </p:sp>
      <p:sp>
        <p:nvSpPr>
          <p:cNvPr id="33799" name="Rectangle 4"/>
          <p:cNvSpPr txBox="1">
            <a:spLocks noChangeArrowheads="1"/>
          </p:cNvSpPr>
          <p:nvPr/>
        </p:nvSpPr>
        <p:spPr bwMode="auto">
          <a:xfrm>
            <a:off x="938213" y="1047750"/>
            <a:ext cx="6858000" cy="2387600"/>
          </a:xfrm>
          <a:prstGeom prst="rect">
            <a:avLst/>
          </a:prstGeom>
          <a:noFill/>
          <a:ln w="9525">
            <a:noFill/>
            <a:miter lim="800000"/>
            <a:headEnd/>
            <a:tailEnd/>
          </a:ln>
        </p:spPr>
        <p:txBody>
          <a:bodyPr/>
          <a:lstStyle/>
          <a:p>
            <a:pPr algn="ctr"/>
            <a:endParaRPr lang="nl-NL" altLang="nl-NL" sz="2400">
              <a:solidFill>
                <a:srgbClr val="000000"/>
              </a:solidFill>
            </a:endParaRPr>
          </a:p>
          <a:p>
            <a:pPr algn="ctr"/>
            <a:r>
              <a:rPr lang="nl-NL" altLang="nl-NL" sz="2400">
                <a:solidFill>
                  <a:srgbClr val="000000"/>
                </a:solidFill>
              </a:rPr>
              <a:t>Waarop is de macht van de koning gebaseerd?</a:t>
            </a:r>
            <a:br>
              <a:rPr lang="nl-NL" altLang="nl-NL" sz="2400">
                <a:solidFill>
                  <a:srgbClr val="000000"/>
                </a:solidFill>
              </a:rPr>
            </a:br>
            <a:endParaRPr lang="nl-NL" altLang="nl-NL" sz="2400">
              <a:solidFill>
                <a:srgbClr val="000000"/>
              </a:solidFill>
            </a:endParaRPr>
          </a:p>
          <a:p>
            <a:pPr algn="ctr"/>
            <a:r>
              <a:rPr lang="nl-NL" altLang="nl-NL" sz="2400">
                <a:solidFill>
                  <a:srgbClr val="000000"/>
                </a:solidFill>
              </a:rPr>
              <a:t>Past binnen het mechanisch wereldbeeld van de 17</a:t>
            </a:r>
            <a:r>
              <a:rPr lang="nl-NL" altLang="nl-NL" sz="2400" baseline="30000">
                <a:solidFill>
                  <a:srgbClr val="000000"/>
                </a:solidFill>
              </a:rPr>
              <a:t>e</a:t>
            </a:r>
            <a:r>
              <a:rPr lang="nl-NL" altLang="nl-NL" sz="2400">
                <a:solidFill>
                  <a:srgbClr val="000000"/>
                </a:solidFill>
              </a:rPr>
              <a:t> eeuw,  </a:t>
            </a:r>
          </a:p>
        </p:txBody>
      </p:sp>
      <p:pic>
        <p:nvPicPr>
          <p:cNvPr id="33800" name="Afbeelding 3"/>
          <p:cNvPicPr>
            <a:picLocks noChangeAspect="1"/>
          </p:cNvPicPr>
          <p:nvPr/>
        </p:nvPicPr>
        <p:blipFill>
          <a:blip r:embed="rId4" cstate="print"/>
          <a:srcRect/>
          <a:stretch>
            <a:fillRect/>
          </a:stretch>
        </p:blipFill>
        <p:spPr bwMode="auto">
          <a:xfrm>
            <a:off x="3203575" y="2986088"/>
            <a:ext cx="4591050" cy="512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spcBef>
                <a:spcPct val="20000"/>
              </a:spcBef>
            </a:pPr>
            <a:fld id="{3E750744-D017-417B-A1C3-6A1C8F9150C4}" type="slidenum">
              <a:rPr lang="en-US" altLang="nl-NL" sz="1200">
                <a:solidFill>
                  <a:srgbClr val="898989"/>
                </a:solidFill>
                <a:latin typeface="Arial Narrow" pitchFamily="34" charset="0"/>
              </a:rPr>
              <a:pPr algn="r">
                <a:spcBef>
                  <a:spcPct val="20000"/>
                </a:spcBef>
              </a:pPr>
              <a:t>17</a:t>
            </a:fld>
            <a:endParaRPr lang="en-US" altLang="nl-NL" sz="1200">
              <a:solidFill>
                <a:srgbClr val="898989"/>
              </a:solidFill>
              <a:latin typeface="Arial Narrow" pitchFamily="34" charset="0"/>
            </a:endParaRPr>
          </a:p>
        </p:txBody>
      </p:sp>
      <p:sp>
        <p:nvSpPr>
          <p:cNvPr id="271362" name="Rectangle 11"/>
          <p:cNvSpPr>
            <a:spLocks noGrp="1" noChangeArrowheads="1"/>
          </p:cNvSpPr>
          <p:nvPr>
            <p:ph type="title" idx="4294967295"/>
          </p:nvPr>
        </p:nvSpPr>
        <p:spPr>
          <a:xfrm>
            <a:off x="179388" y="336550"/>
            <a:ext cx="8229600" cy="1143000"/>
          </a:xfrm>
        </p:spPr>
        <p:txBody>
          <a:bodyPr>
            <a:normAutofit fontScale="90000"/>
          </a:bodyPr>
          <a:lstStyle/>
          <a:p>
            <a:pPr>
              <a:defRPr/>
            </a:pPr>
            <a:r>
              <a:rPr lang="nl-NL" sz="2600" dirty="0" smtClean="0"/>
              <a:t/>
            </a:r>
            <a:br>
              <a:rPr lang="nl-NL" sz="2600" dirty="0" smtClean="0"/>
            </a:br>
            <a:r>
              <a:rPr lang="nl-NL" sz="3100" dirty="0" smtClean="0"/>
              <a:t>Waarop is de macht van de koning gebaseerd?</a:t>
            </a:r>
            <a:br>
              <a:rPr lang="nl-NL" sz="3100" dirty="0" smtClean="0"/>
            </a:br>
            <a:endParaRPr lang="nl-NL" sz="3100" dirty="0" smtClean="0"/>
          </a:p>
        </p:txBody>
      </p:sp>
      <p:sp>
        <p:nvSpPr>
          <p:cNvPr id="35844" name="Rectangle 12"/>
          <p:cNvSpPr>
            <a:spLocks noGrp="1" noChangeArrowheads="1"/>
          </p:cNvSpPr>
          <p:nvPr>
            <p:ph type="body" sz="half" idx="4294967295"/>
          </p:nvPr>
        </p:nvSpPr>
        <p:spPr>
          <a:xfrm>
            <a:off x="457200" y="1600200"/>
            <a:ext cx="8686800" cy="4525963"/>
          </a:xfrm>
        </p:spPr>
        <p:txBody>
          <a:bodyPr/>
          <a:lstStyle/>
          <a:p>
            <a:pPr algn="ctr">
              <a:buFontTx/>
              <a:buNone/>
            </a:pPr>
            <a:r>
              <a:rPr lang="nl-NL" altLang="nl-NL" sz="2800" u="sng" smtClean="0"/>
              <a:t>Absolutisme,  HOBBES</a:t>
            </a:r>
          </a:p>
          <a:p>
            <a:pPr>
              <a:buFontTx/>
              <a:buNone/>
            </a:pPr>
            <a:endParaRPr lang="nl-NL" altLang="nl-NL" sz="2800" smtClean="0"/>
          </a:p>
          <a:p>
            <a:pPr algn="ctr">
              <a:buFontTx/>
              <a:buNone/>
            </a:pPr>
            <a:r>
              <a:rPr lang="nl-NL" altLang="nl-NL" sz="2800" smtClean="0"/>
              <a:t>KONING</a:t>
            </a:r>
          </a:p>
          <a:p>
            <a:pPr>
              <a:buFontTx/>
              <a:buNone/>
            </a:pPr>
            <a:endParaRPr lang="nl-NL" altLang="nl-NL" sz="2800" smtClean="0"/>
          </a:p>
          <a:p>
            <a:pPr algn="ctr">
              <a:buFontTx/>
              <a:buNone/>
            </a:pPr>
            <a:r>
              <a:rPr lang="nl-NL" altLang="nl-NL" sz="2800" smtClean="0"/>
              <a:t>Sociaal Contract</a:t>
            </a:r>
          </a:p>
          <a:p>
            <a:pPr algn="ctr">
              <a:buFontTx/>
              <a:buNone/>
            </a:pPr>
            <a:endParaRPr lang="nl-NL" altLang="nl-NL" sz="2800" smtClean="0"/>
          </a:p>
          <a:p>
            <a:pPr algn="ctr">
              <a:buFontTx/>
              <a:buNone/>
            </a:pPr>
            <a:r>
              <a:rPr lang="nl-NL" altLang="nl-NL" sz="2800" smtClean="0"/>
              <a:t>Volk</a:t>
            </a:r>
          </a:p>
        </p:txBody>
      </p:sp>
      <p:sp>
        <p:nvSpPr>
          <p:cNvPr id="35845" name="Tijdelijke aanduiding voor dianumm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20000"/>
              </a:spcBef>
            </a:pPr>
            <a:fld id="{E9952D08-80CA-48A3-89A4-5FB62B2129D3}" type="slidenum">
              <a:rPr lang="en-US" altLang="nl-NL" sz="1400">
                <a:solidFill>
                  <a:srgbClr val="000000"/>
                </a:solidFill>
                <a:latin typeface="Arial Narrow" pitchFamily="34" charset="0"/>
              </a:rPr>
              <a:pPr algn="r">
                <a:spcBef>
                  <a:spcPct val="20000"/>
                </a:spcBef>
              </a:pPr>
              <a:t>17</a:t>
            </a:fld>
            <a:endParaRPr lang="en-US" altLang="nl-NL" sz="1400">
              <a:solidFill>
                <a:srgbClr val="000000"/>
              </a:solidFill>
              <a:latin typeface="Arial Narrow" pitchFamily="34" charset="0"/>
            </a:endParaRPr>
          </a:p>
        </p:txBody>
      </p:sp>
      <p:sp>
        <p:nvSpPr>
          <p:cNvPr id="35846" name="Rectangle 16"/>
          <p:cNvSpPr>
            <a:spLocks noChangeArrowheads="1"/>
          </p:cNvSpPr>
          <p:nvPr/>
        </p:nvSpPr>
        <p:spPr bwMode="auto">
          <a:xfrm>
            <a:off x="1285875" y="2500313"/>
            <a:ext cx="6429375" cy="2209800"/>
          </a:xfrm>
          <a:prstGeom prst="rect">
            <a:avLst/>
          </a:prstGeom>
          <a:noFill/>
          <a:ln w="9525">
            <a:noFill/>
            <a:miter lim="800000"/>
            <a:headEnd/>
            <a:tailEnd/>
          </a:ln>
        </p:spPr>
        <p:txBody>
          <a:bodyPr>
            <a:spAutoFit/>
          </a:bodyPr>
          <a:lstStyle/>
          <a:p>
            <a:pPr algn="ctr">
              <a:spcBef>
                <a:spcPct val="20000"/>
              </a:spcBef>
            </a:pPr>
            <a:endParaRPr lang="nl-NL" altLang="nl-NL" sz="2400">
              <a:solidFill>
                <a:srgbClr val="000000"/>
              </a:solidFill>
              <a:latin typeface="Arial Narrow" pitchFamily="34" charset="0"/>
            </a:endParaRPr>
          </a:p>
          <a:p>
            <a:pPr algn="ctr">
              <a:spcBef>
                <a:spcPct val="20000"/>
              </a:spcBef>
            </a:pPr>
            <a:endParaRPr lang="nl-NL" altLang="nl-NL" sz="2400">
              <a:solidFill>
                <a:srgbClr val="000000"/>
              </a:solidFill>
              <a:latin typeface="Arial Narrow" pitchFamily="34" charset="0"/>
            </a:endParaRPr>
          </a:p>
          <a:p>
            <a:pPr algn="ctr">
              <a:spcBef>
                <a:spcPct val="20000"/>
              </a:spcBef>
            </a:pPr>
            <a:endParaRPr lang="nl-NL" altLang="nl-NL" sz="2400">
              <a:solidFill>
                <a:srgbClr val="000000"/>
              </a:solidFill>
              <a:latin typeface="Arial Narrow" pitchFamily="34" charset="0"/>
            </a:endParaRPr>
          </a:p>
          <a:p>
            <a:pPr algn="ctr">
              <a:spcBef>
                <a:spcPct val="20000"/>
              </a:spcBef>
            </a:pPr>
            <a:endParaRPr lang="nl-NL" altLang="nl-NL" sz="2400">
              <a:solidFill>
                <a:srgbClr val="000000"/>
              </a:solidFill>
              <a:latin typeface="Arial Narrow" pitchFamily="34" charset="0"/>
            </a:endParaRPr>
          </a:p>
          <a:p>
            <a:pPr algn="ctr">
              <a:spcBef>
                <a:spcPct val="20000"/>
              </a:spcBef>
            </a:pPr>
            <a:endParaRPr lang="en-US" altLang="nl-NL" sz="2400">
              <a:solidFill>
                <a:srgbClr val="000000"/>
              </a:solidFill>
              <a:latin typeface="Arial Narrow" pitchFamily="34" charset="0"/>
            </a:endParaRPr>
          </a:p>
        </p:txBody>
      </p:sp>
      <p:sp>
        <p:nvSpPr>
          <p:cNvPr id="35847" name="AutoShape 17"/>
          <p:cNvSpPr>
            <a:spLocks noChangeArrowheads="1"/>
          </p:cNvSpPr>
          <p:nvPr/>
        </p:nvSpPr>
        <p:spPr bwMode="auto">
          <a:xfrm flipH="1" flipV="1">
            <a:off x="4572000" y="3071813"/>
            <a:ext cx="428625" cy="500062"/>
          </a:xfrm>
          <a:prstGeom prst="downArrow">
            <a:avLst>
              <a:gd name="adj1" fmla="val 50000"/>
              <a:gd name="adj2" fmla="val 50140"/>
            </a:avLst>
          </a:prstGeom>
          <a:solidFill>
            <a:schemeClr val="accent1"/>
          </a:solidFill>
          <a:ln w="9525">
            <a:solidFill>
              <a:schemeClr val="tx1"/>
            </a:solidFill>
            <a:miter lim="800000"/>
            <a:headEnd/>
            <a:tailEnd/>
          </a:ln>
        </p:spPr>
        <p:txBody>
          <a:bodyPr wrap="none" anchor="ctr"/>
          <a:lstStyle/>
          <a:p>
            <a:pPr algn="ctr">
              <a:spcBef>
                <a:spcPct val="20000"/>
              </a:spcBef>
            </a:pPr>
            <a:endParaRPr lang="en-GB" altLang="nl-NL" sz="3200">
              <a:solidFill>
                <a:srgbClr val="000000"/>
              </a:solidFill>
              <a:latin typeface="Arial Narrow" pitchFamily="34" charset="0"/>
            </a:endParaRPr>
          </a:p>
        </p:txBody>
      </p:sp>
      <p:sp>
        <p:nvSpPr>
          <p:cNvPr id="35848" name="AutoShape 17"/>
          <p:cNvSpPr>
            <a:spLocks noChangeArrowheads="1"/>
          </p:cNvSpPr>
          <p:nvPr/>
        </p:nvSpPr>
        <p:spPr bwMode="auto">
          <a:xfrm flipH="1" flipV="1">
            <a:off x="4572000" y="4143375"/>
            <a:ext cx="428625" cy="500063"/>
          </a:xfrm>
          <a:prstGeom prst="downArrow">
            <a:avLst>
              <a:gd name="adj1" fmla="val 50000"/>
              <a:gd name="adj2" fmla="val 50140"/>
            </a:avLst>
          </a:prstGeom>
          <a:solidFill>
            <a:schemeClr val="accent1"/>
          </a:solidFill>
          <a:ln w="9525">
            <a:solidFill>
              <a:schemeClr val="tx1"/>
            </a:solidFill>
            <a:miter lim="800000"/>
            <a:headEnd/>
            <a:tailEnd/>
          </a:ln>
        </p:spPr>
        <p:txBody>
          <a:bodyPr wrap="none" anchor="ctr"/>
          <a:lstStyle/>
          <a:p>
            <a:pPr algn="ctr">
              <a:spcBef>
                <a:spcPct val="20000"/>
              </a:spcBef>
            </a:pPr>
            <a:endParaRPr lang="en-GB" altLang="nl-NL" sz="3200">
              <a:solidFill>
                <a:srgbClr val="000000"/>
              </a:solidFill>
              <a:latin typeface="Arial Narrow" pitchFamily="34" charset="0"/>
            </a:endParaRPr>
          </a:p>
        </p:txBody>
      </p:sp>
      <p:sp>
        <p:nvSpPr>
          <p:cNvPr id="35849" name="AutoShape 9"/>
          <p:cNvSpPr>
            <a:spLocks noChangeArrowheads="1"/>
          </p:cNvSpPr>
          <p:nvPr/>
        </p:nvSpPr>
        <p:spPr bwMode="auto">
          <a:xfrm>
            <a:off x="2843213" y="2997200"/>
            <a:ext cx="649287" cy="1943100"/>
          </a:xfrm>
          <a:prstGeom prst="curvedRightArrow">
            <a:avLst>
              <a:gd name="adj1" fmla="val 59853"/>
              <a:gd name="adj2" fmla="val 119707"/>
              <a:gd name="adj3" fmla="val 33333"/>
            </a:avLst>
          </a:prstGeom>
          <a:solidFill>
            <a:schemeClr val="accent1"/>
          </a:solidFill>
          <a:ln w="9525">
            <a:solidFill>
              <a:schemeClr val="tx1"/>
            </a:solidFill>
            <a:miter lim="800000"/>
            <a:headEnd/>
            <a:tailEnd/>
          </a:ln>
        </p:spPr>
        <p:txBody>
          <a:bodyPr wrap="none" anchor="ctr"/>
          <a:lstStyle/>
          <a:p>
            <a:pPr algn="ctr">
              <a:spcBef>
                <a:spcPct val="20000"/>
              </a:spcBef>
            </a:pPr>
            <a:endParaRPr lang="en-GB" altLang="nl-NL" sz="3200">
              <a:solidFill>
                <a:srgbClr val="000000"/>
              </a:solidFill>
              <a:latin typeface="Arial Narrow" pitchFamily="34" charset="0"/>
            </a:endParaRPr>
          </a:p>
        </p:txBody>
      </p:sp>
      <p:sp>
        <p:nvSpPr>
          <p:cNvPr id="35850" name="Slide Number Placeholder 1"/>
          <p:cNvSpPr>
            <a:spLocks noGrp="1"/>
          </p:cNvSpPr>
          <p:nvPr>
            <p:ph type="sldNum" sz="quarter" idx="12"/>
          </p:nvPr>
        </p:nvSpPr>
        <p:spPr>
          <a:noFill/>
          <a:ln>
            <a:miter lim="800000"/>
            <a:headEnd/>
            <a:tailEnd/>
          </a:ln>
        </p:spPr>
        <p:txBody>
          <a:bodyPr/>
          <a:lstStyle/>
          <a:p>
            <a:fld id="{52AF4345-DEE4-40DD-8887-28752D9CF403}" type="slidenum">
              <a:rPr lang="nl-NL" altLang="nl-NL"/>
              <a:pPr/>
              <a:t>17</a:t>
            </a:fld>
            <a:endParaRPr lang="nl-NL" altLang="nl-NL"/>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idx="4294967295"/>
          </p:nvPr>
        </p:nvSpPr>
        <p:spPr>
          <a:xfrm>
            <a:off x="539750" y="620713"/>
            <a:ext cx="8229600" cy="1143000"/>
          </a:xfrm>
        </p:spPr>
        <p:txBody>
          <a:bodyPr/>
          <a:lstStyle/>
          <a:p>
            <a:pPr eaLnBrk="1" hangingPunct="1"/>
            <a:r>
              <a:rPr lang="nl-NL" altLang="nl-NL" sz="4000" smtClean="0"/>
              <a:t>2 Frankrijk </a:t>
            </a:r>
            <a:r>
              <a:rPr lang="nl-NL" altLang="nl-NL" sz="3600" smtClean="0"/>
              <a:t>Het absolutisme van Louis (Lodewijk)</a:t>
            </a:r>
            <a:r>
              <a:rPr lang="nl-NL" altLang="nl-NL" sz="3600" b="1" smtClean="0"/>
              <a:t> XIV</a:t>
            </a:r>
            <a:br>
              <a:rPr lang="nl-NL" altLang="nl-NL" sz="3600" b="1" smtClean="0"/>
            </a:br>
            <a:endParaRPr lang="nl-NL" altLang="nl-NL" sz="3600" b="1" smtClean="0"/>
          </a:p>
        </p:txBody>
      </p:sp>
      <p:sp>
        <p:nvSpPr>
          <p:cNvPr id="37891" name="Tijdelijke aanduiding voor inhoud 2"/>
          <p:cNvSpPr>
            <a:spLocks noGrp="1"/>
          </p:cNvSpPr>
          <p:nvPr>
            <p:ph idx="4294967295"/>
          </p:nvPr>
        </p:nvSpPr>
        <p:spPr>
          <a:xfrm>
            <a:off x="428625" y="1500188"/>
            <a:ext cx="8229600" cy="4525962"/>
          </a:xfrm>
        </p:spPr>
        <p:txBody>
          <a:bodyPr/>
          <a:lstStyle/>
          <a:p>
            <a:pPr eaLnBrk="1" hangingPunct="1">
              <a:buFontTx/>
              <a:buNone/>
            </a:pPr>
            <a:r>
              <a:rPr lang="nl-NL" altLang="nl-NL" sz="4400" b="1" smtClean="0"/>
              <a:t> </a:t>
            </a:r>
            <a:r>
              <a:rPr lang="nl-NL" altLang="nl-NL" sz="3600" b="1" smtClean="0"/>
              <a:t>(1638-1715) </a:t>
            </a:r>
          </a:p>
          <a:p>
            <a:pPr eaLnBrk="1" hangingPunct="1">
              <a:buFontTx/>
              <a:buNone/>
            </a:pPr>
            <a:r>
              <a:rPr lang="nl-NL" altLang="nl-NL" sz="3600" smtClean="0"/>
              <a:t>Sinds 1643 koning</a:t>
            </a:r>
          </a:p>
          <a:p>
            <a:pPr eaLnBrk="1" hangingPunct="1">
              <a:buFontTx/>
              <a:buNone/>
            </a:pPr>
            <a:r>
              <a:rPr lang="nl-NL" altLang="nl-NL" sz="3600" smtClean="0"/>
              <a:t> van Frankrijk</a:t>
            </a:r>
          </a:p>
          <a:p>
            <a:pPr eaLnBrk="1" hangingPunct="1">
              <a:buFontTx/>
              <a:buNone/>
            </a:pPr>
            <a:endParaRPr lang="nl-NL" altLang="nl-NL" sz="3600" smtClean="0"/>
          </a:p>
          <a:p>
            <a:pPr eaLnBrk="1" hangingPunct="1">
              <a:buFontTx/>
              <a:buNone/>
            </a:pPr>
            <a:r>
              <a:rPr lang="nl-NL" altLang="nl-NL" sz="3600" smtClean="0"/>
              <a:t>Regeerde vanaf 1661</a:t>
            </a:r>
          </a:p>
          <a:p>
            <a:pPr eaLnBrk="1" hangingPunct="1">
              <a:buFontTx/>
              <a:buNone/>
            </a:pPr>
            <a:endParaRPr lang="nl-NL" altLang="nl-NL" sz="3600" i="1" smtClean="0"/>
          </a:p>
          <a:p>
            <a:pPr eaLnBrk="1" hangingPunct="1">
              <a:buFontTx/>
              <a:buNone/>
            </a:pPr>
            <a:endParaRPr lang="nl-NL" altLang="nl-NL" sz="2800" i="1" smtClean="0"/>
          </a:p>
        </p:txBody>
      </p:sp>
      <p:pic>
        <p:nvPicPr>
          <p:cNvPr id="37892" name="Picture 4" descr="Lodewijk XIV"/>
          <p:cNvPicPr>
            <a:picLocks noChangeAspect="1" noChangeArrowheads="1"/>
          </p:cNvPicPr>
          <p:nvPr/>
        </p:nvPicPr>
        <p:blipFill>
          <a:blip r:embed="rId3" cstate="print"/>
          <a:srcRect/>
          <a:stretch>
            <a:fillRect/>
          </a:stretch>
        </p:blipFill>
        <p:spPr bwMode="auto">
          <a:xfrm>
            <a:off x="5651500" y="1844675"/>
            <a:ext cx="2406650" cy="3802063"/>
          </a:xfrm>
          <a:prstGeom prst="rect">
            <a:avLst/>
          </a:prstGeom>
          <a:noFill/>
          <a:ln w="9525">
            <a:noFill/>
            <a:miter lim="800000"/>
            <a:headEnd/>
            <a:tailEnd/>
          </a:ln>
        </p:spPr>
      </p:pic>
      <p:sp>
        <p:nvSpPr>
          <p:cNvPr id="37893" name="Tijdelijke aanduiding voor dianumm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853BB73B-2DBA-4190-9921-4016926EF05D}" type="slidenum">
              <a:rPr lang="nl-NL" altLang="nl-NL" sz="1400">
                <a:latin typeface="Arial Narrow" pitchFamily="34" charset="0"/>
                <a:cs typeface="Arial" charset="0"/>
              </a:rPr>
              <a:pPr algn="r" eaLnBrk="1" hangingPunct="1"/>
              <a:t>18</a:t>
            </a:fld>
            <a:endParaRPr lang="nl-NL" altLang="nl-NL" sz="1400">
              <a:latin typeface="Arial Narrow" pitchFamily="34" charset="0"/>
              <a:cs typeface="Arial" charset="0"/>
            </a:endParaRPr>
          </a:p>
        </p:txBody>
      </p:sp>
      <p:sp>
        <p:nvSpPr>
          <p:cNvPr id="19462" name="AutoShape 6"/>
          <p:cNvSpPr>
            <a:spLocks noChangeArrowheads="1"/>
          </p:cNvSpPr>
          <p:nvPr/>
        </p:nvSpPr>
        <p:spPr bwMode="auto">
          <a:xfrm>
            <a:off x="3779838" y="908050"/>
            <a:ext cx="2376487" cy="1006475"/>
          </a:xfrm>
          <a:prstGeom prst="wedgeRectCallout">
            <a:avLst>
              <a:gd name="adj1" fmla="val 68639"/>
              <a:gd name="adj2" fmla="val 85014"/>
            </a:avLst>
          </a:prstGeom>
          <a:solidFill>
            <a:schemeClr val="bg1"/>
          </a:solidFill>
          <a:ln w="9525">
            <a:solidFill>
              <a:schemeClr val="tx1"/>
            </a:solidFill>
            <a:miter lim="800000"/>
            <a:headEnd/>
            <a:tailEnd/>
          </a:ln>
          <a:effectLst/>
        </p:spPr>
        <p:txBody>
          <a:bodyPr/>
          <a:lstStyle/>
          <a:p>
            <a:pPr eaLnBrk="1" hangingPunct="1">
              <a:spcBef>
                <a:spcPct val="20000"/>
              </a:spcBef>
            </a:pPr>
            <a:r>
              <a:rPr lang="nl-NL" altLang="nl-NL" sz="2400">
                <a:latin typeface="Arial Narrow" pitchFamily="34" charset="0"/>
              </a:rPr>
              <a:t>Si veut le roi, si veut le loi</a:t>
            </a:r>
          </a:p>
          <a:p>
            <a:pPr algn="ctr" eaLnBrk="1" hangingPunct="1"/>
            <a:endParaRPr lang="nl-NL" altLang="nl-NL" sz="2400">
              <a:latin typeface="Arial Narrow" pitchFamily="34" charset="0"/>
            </a:endParaRPr>
          </a:p>
        </p:txBody>
      </p:sp>
      <p:sp>
        <p:nvSpPr>
          <p:cNvPr id="19463" name="AutoShape 7"/>
          <p:cNvSpPr>
            <a:spLocks noChangeArrowheads="1"/>
          </p:cNvSpPr>
          <p:nvPr/>
        </p:nvSpPr>
        <p:spPr bwMode="auto">
          <a:xfrm>
            <a:off x="7127875" y="981075"/>
            <a:ext cx="2016125" cy="719138"/>
          </a:xfrm>
          <a:prstGeom prst="wedgeRectCallout">
            <a:avLst>
              <a:gd name="adj1" fmla="val -35671"/>
              <a:gd name="adj2" fmla="val 160375"/>
            </a:avLst>
          </a:prstGeom>
          <a:solidFill>
            <a:schemeClr val="bg1"/>
          </a:solidFill>
          <a:ln w="9525">
            <a:solidFill>
              <a:schemeClr val="tx1"/>
            </a:solidFill>
            <a:miter lim="800000"/>
            <a:headEnd/>
            <a:tailEnd/>
          </a:ln>
          <a:effectLst/>
        </p:spPr>
        <p:txBody>
          <a:bodyPr/>
          <a:lstStyle/>
          <a:p>
            <a:pPr algn="ctr" eaLnBrk="1" hangingPunct="1"/>
            <a:r>
              <a:rPr lang="nl-NL" altLang="nl-NL">
                <a:latin typeface="Arial Narrow" pitchFamily="34" charset="0"/>
              </a:rPr>
              <a:t>l</a:t>
            </a:r>
            <a:r>
              <a:rPr lang="nl-NL" altLang="nl-NL" sz="2400">
                <a:latin typeface="Arial Narrow" pitchFamily="34" charset="0"/>
              </a:rPr>
              <a:t>’ état c’est moi</a:t>
            </a:r>
          </a:p>
          <a:p>
            <a:pPr algn="ctr" eaLnBrk="1" hangingPunct="1"/>
            <a:endParaRPr lang="nl-NL" altLang="nl-NL" sz="2400">
              <a:latin typeface="Arial Narrow" pitchFamily="34" charset="0"/>
            </a:endParaRPr>
          </a:p>
        </p:txBody>
      </p:sp>
      <p:sp>
        <p:nvSpPr>
          <p:cNvPr id="37896" name="Slide Number Placeholder 1"/>
          <p:cNvSpPr>
            <a:spLocks noGrp="1"/>
          </p:cNvSpPr>
          <p:nvPr>
            <p:ph type="sldNum" sz="quarter" idx="12"/>
          </p:nvPr>
        </p:nvSpPr>
        <p:spPr>
          <a:noFill/>
          <a:ln>
            <a:miter lim="800000"/>
            <a:headEnd/>
            <a:tailEnd/>
          </a:ln>
        </p:spPr>
        <p:txBody>
          <a:bodyPr/>
          <a:lstStyle/>
          <a:p>
            <a:fld id="{4491D4F9-1895-408E-A8E0-DA42090AB646}" type="slidenum">
              <a:rPr lang="nl-NL" altLang="nl-NL"/>
              <a:pPr/>
              <a:t>18</a:t>
            </a:fld>
            <a:endParaRPr lang="nl-NL"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linds(horizontal)">
                                      <p:cBhvr>
                                        <p:cTn id="12"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900113" y="1844675"/>
            <a:ext cx="2819400" cy="1006475"/>
          </a:xfrm>
          <a:prstGeom prst="rect">
            <a:avLst/>
          </a:prstGeom>
          <a:noFill/>
          <a:ln w="9525">
            <a:noFill/>
            <a:miter lim="800000"/>
            <a:headEnd/>
            <a:tailEnd/>
          </a:ln>
        </p:spPr>
        <p:txBody>
          <a:bodyPr>
            <a:spAutoFit/>
          </a:bodyPr>
          <a:lstStyle/>
          <a:p>
            <a:pPr eaLnBrk="1" hangingPunct="1">
              <a:spcBef>
                <a:spcPct val="50000"/>
              </a:spcBef>
            </a:pPr>
            <a:r>
              <a:rPr lang="pt-BR" altLang="nl-NL" sz="2000" b="1">
                <a:latin typeface="Arial Narrow" pitchFamily="34" charset="0"/>
                <a:cs typeface="Arial" charset="0"/>
              </a:rPr>
              <a:t>Zo leefde Lodewijk als ‘de Zonnekoning’ omringd door ‘sterren’</a:t>
            </a:r>
            <a:endParaRPr lang="nl-NL" altLang="nl-NL" sz="2000" b="1">
              <a:latin typeface="Arial Narrow" pitchFamily="34" charset="0"/>
              <a:cs typeface="Arial" charset="0"/>
            </a:endParaRPr>
          </a:p>
        </p:txBody>
      </p:sp>
      <p:sp>
        <p:nvSpPr>
          <p:cNvPr id="39939" name="Text Box 4"/>
          <p:cNvSpPr txBox="1">
            <a:spLocks noChangeArrowheads="1"/>
          </p:cNvSpPr>
          <p:nvPr/>
        </p:nvSpPr>
        <p:spPr bwMode="auto">
          <a:xfrm>
            <a:off x="2133600" y="381000"/>
            <a:ext cx="5181600" cy="457200"/>
          </a:xfrm>
          <a:prstGeom prst="rect">
            <a:avLst/>
          </a:prstGeom>
          <a:noFill/>
          <a:ln w="9525">
            <a:noFill/>
            <a:miter lim="800000"/>
            <a:headEnd/>
            <a:tailEnd/>
          </a:ln>
        </p:spPr>
        <p:txBody>
          <a:bodyPr>
            <a:spAutoFit/>
          </a:bodyPr>
          <a:lstStyle/>
          <a:p>
            <a:pPr algn="ctr">
              <a:spcBef>
                <a:spcPct val="50000"/>
              </a:spcBef>
            </a:pPr>
            <a:endParaRPr lang="en-GB" altLang="nl-NL" sz="2400">
              <a:latin typeface="Times New Roman" pitchFamily="18" charset="0"/>
              <a:cs typeface="Arial" charset="0"/>
            </a:endParaRPr>
          </a:p>
        </p:txBody>
      </p:sp>
      <p:sp>
        <p:nvSpPr>
          <p:cNvPr id="39940" name="Text Box 6"/>
          <p:cNvSpPr txBox="1">
            <a:spLocks noChangeArrowheads="1"/>
          </p:cNvSpPr>
          <p:nvPr/>
        </p:nvSpPr>
        <p:spPr bwMode="auto">
          <a:xfrm>
            <a:off x="1752600" y="228600"/>
            <a:ext cx="5867400" cy="579438"/>
          </a:xfrm>
          <a:prstGeom prst="rect">
            <a:avLst/>
          </a:prstGeom>
          <a:noFill/>
          <a:ln w="9525">
            <a:noFill/>
            <a:miter lim="800000"/>
            <a:headEnd/>
            <a:tailEnd/>
          </a:ln>
        </p:spPr>
        <p:txBody>
          <a:bodyPr>
            <a:spAutoFit/>
          </a:bodyPr>
          <a:lstStyle/>
          <a:p>
            <a:pPr algn="ctr">
              <a:spcBef>
                <a:spcPct val="50000"/>
              </a:spcBef>
            </a:pPr>
            <a:r>
              <a:rPr lang="pt-BR" altLang="nl-NL" sz="3200">
                <a:solidFill>
                  <a:srgbClr val="002464"/>
                </a:solidFill>
                <a:latin typeface="Arial Narrow" pitchFamily="34" charset="0"/>
                <a:cs typeface="Times New Roman" pitchFamily="18" charset="0"/>
              </a:rPr>
              <a:t>Versailles</a:t>
            </a:r>
            <a:endParaRPr lang="nl-NL" altLang="nl-NL" sz="3200">
              <a:solidFill>
                <a:srgbClr val="002464"/>
              </a:solidFill>
              <a:latin typeface="Arial Narrow" pitchFamily="34" charset="0"/>
              <a:cs typeface="Times New Roman" pitchFamily="18" charset="0"/>
            </a:endParaRPr>
          </a:p>
        </p:txBody>
      </p:sp>
      <p:pic>
        <p:nvPicPr>
          <p:cNvPr id="21509" name="Picture 7" descr="vers_68"/>
          <p:cNvPicPr>
            <a:picLocks noChangeAspect="1" noChangeArrowheads="1"/>
          </p:cNvPicPr>
          <p:nvPr/>
        </p:nvPicPr>
        <p:blipFill>
          <a:blip r:embed="rId3" cstate="print"/>
          <a:srcRect/>
          <a:stretch>
            <a:fillRect/>
          </a:stretch>
        </p:blipFill>
        <p:spPr bwMode="auto">
          <a:xfrm>
            <a:off x="0" y="0"/>
            <a:ext cx="9144000" cy="6911975"/>
          </a:xfrm>
          <a:prstGeom prst="rect">
            <a:avLst/>
          </a:prstGeom>
          <a:noFill/>
          <a:ln w="9525">
            <a:noFill/>
            <a:miter lim="800000"/>
            <a:headEnd/>
            <a:tailEnd/>
          </a:ln>
        </p:spPr>
      </p:pic>
      <p:sp>
        <p:nvSpPr>
          <p:cNvPr id="39942" name="Text Box 8"/>
          <p:cNvSpPr txBox="1">
            <a:spLocks noChangeArrowheads="1"/>
          </p:cNvSpPr>
          <p:nvPr/>
        </p:nvSpPr>
        <p:spPr bwMode="auto">
          <a:xfrm>
            <a:off x="998538" y="1052513"/>
            <a:ext cx="1754187" cy="457200"/>
          </a:xfrm>
          <a:prstGeom prst="rect">
            <a:avLst/>
          </a:prstGeom>
          <a:noFill/>
          <a:ln w="9525">
            <a:noFill/>
            <a:miter lim="800000"/>
            <a:headEnd/>
            <a:tailEnd/>
          </a:ln>
        </p:spPr>
        <p:txBody>
          <a:bodyPr wrap="none">
            <a:spAutoFit/>
          </a:bodyPr>
          <a:lstStyle/>
          <a:p>
            <a:pPr algn="ctr">
              <a:spcBef>
                <a:spcPct val="20000"/>
              </a:spcBef>
            </a:pPr>
            <a:r>
              <a:rPr lang="nl-NL" altLang="nl-NL" sz="2400" b="1">
                <a:solidFill>
                  <a:schemeClr val="bg1"/>
                </a:solidFill>
                <a:latin typeface="Arial Narrow" pitchFamily="34" charset="0"/>
                <a:cs typeface="Arial" charset="0"/>
              </a:rPr>
              <a:t>VERSAILLES</a:t>
            </a:r>
            <a:endParaRPr lang="en-GB" altLang="nl-NL" sz="2400" b="1">
              <a:solidFill>
                <a:schemeClr val="bg1"/>
              </a:solidFill>
              <a:latin typeface="Arial Narrow" pitchFamily="34" charset="0"/>
              <a:cs typeface="Arial" charset="0"/>
            </a:endParaRPr>
          </a:p>
        </p:txBody>
      </p:sp>
      <p:sp>
        <p:nvSpPr>
          <p:cNvPr id="39943"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nl-NL" altLang="nl-NL"/>
          </a:p>
        </p:txBody>
      </p:sp>
      <p:pic>
        <p:nvPicPr>
          <p:cNvPr id="21512" name="Picture 8" descr="plaatje1"/>
          <p:cNvPicPr>
            <a:picLocks noChangeAspect="1" noChangeArrowheads="1"/>
          </p:cNvPicPr>
          <p:nvPr/>
        </p:nvPicPr>
        <p:blipFill>
          <a:blip r:embed="rId4" cstate="print"/>
          <a:srcRect/>
          <a:stretch>
            <a:fillRect/>
          </a:stretch>
        </p:blipFill>
        <p:spPr bwMode="auto">
          <a:xfrm>
            <a:off x="5076825" y="1196975"/>
            <a:ext cx="2817813" cy="4614863"/>
          </a:xfrm>
          <a:prstGeom prst="rect">
            <a:avLst/>
          </a:prstGeom>
          <a:noFill/>
          <a:ln w="9525">
            <a:noFill/>
            <a:miter lim="800000"/>
            <a:headEnd/>
            <a:tailEnd/>
          </a:ln>
        </p:spPr>
      </p:pic>
      <p:pic>
        <p:nvPicPr>
          <p:cNvPr id="21513" name="Picture 7" descr="C:\Mijn documenten\Mijn afbeeldingen\tijdvakken\tijdvak6\Frankrijk\lodewijk XIV\louis_xiv.jpg"/>
          <p:cNvPicPr>
            <a:picLocks noChangeAspect="1" noChangeArrowheads="1"/>
          </p:cNvPicPr>
          <p:nvPr/>
        </p:nvPicPr>
        <p:blipFill>
          <a:blip r:embed="rId5" cstate="print"/>
          <a:srcRect/>
          <a:stretch>
            <a:fillRect/>
          </a:stretch>
        </p:blipFill>
        <p:spPr bwMode="auto">
          <a:xfrm>
            <a:off x="611188" y="1700213"/>
            <a:ext cx="3479800" cy="4721225"/>
          </a:xfrm>
          <a:prstGeom prst="rect">
            <a:avLst/>
          </a:prstGeom>
          <a:noFill/>
          <a:ln w="9525">
            <a:noFill/>
            <a:miter lim="800000"/>
            <a:headEnd/>
            <a:tailEnd/>
          </a:ln>
        </p:spPr>
      </p:pic>
      <p:sp>
        <p:nvSpPr>
          <p:cNvPr id="39946" name="Slide Number Placeholder 1"/>
          <p:cNvSpPr>
            <a:spLocks noGrp="1"/>
          </p:cNvSpPr>
          <p:nvPr>
            <p:ph type="sldNum" sz="quarter" idx="12"/>
          </p:nvPr>
        </p:nvSpPr>
        <p:spPr>
          <a:noFill/>
          <a:ln>
            <a:miter lim="800000"/>
            <a:headEnd/>
            <a:tailEnd/>
          </a:ln>
        </p:spPr>
        <p:txBody>
          <a:bodyPr/>
          <a:lstStyle/>
          <a:p>
            <a:fld id="{8E8C5D7B-EE75-4565-A1EF-CC34BE92ADD5}" type="slidenum">
              <a:rPr lang="nl-NL" altLang="nl-NL"/>
              <a:pPr/>
              <a:t>19</a:t>
            </a:fld>
            <a:endParaRPr lang="nl-NL" altLang="nl-N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21509"/>
                                        </p:tgtEl>
                                      </p:cBhvr>
                                    </p:animEffect>
                                    <p:set>
                                      <p:cBhvr>
                                        <p:cTn id="11" dur="1" fill="hold">
                                          <p:stCondLst>
                                            <p:cond delay="1999"/>
                                          </p:stCondLst>
                                        </p:cTn>
                                        <p:tgtEl>
                                          <p:spTgt spid="21509"/>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15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fbeelding 3"/>
          <p:cNvPicPr>
            <a:picLocks noChangeAspect="1"/>
          </p:cNvPicPr>
          <p:nvPr/>
        </p:nvPicPr>
        <p:blipFill>
          <a:blip r:embed="rId2" cstate="print"/>
          <a:srcRect/>
          <a:stretch>
            <a:fillRect/>
          </a:stretch>
        </p:blipFill>
        <p:spPr bwMode="auto">
          <a:xfrm>
            <a:off x="444500" y="1989138"/>
            <a:ext cx="1495425" cy="1962150"/>
          </a:xfrm>
          <a:prstGeom prst="rect">
            <a:avLst/>
          </a:prstGeom>
          <a:noFill/>
          <a:ln w="9525">
            <a:noFill/>
            <a:miter lim="800000"/>
            <a:headEnd/>
            <a:tailEnd/>
          </a:ln>
        </p:spPr>
      </p:pic>
      <p:pic>
        <p:nvPicPr>
          <p:cNvPr id="8195" name="Afbeelding 5"/>
          <p:cNvPicPr>
            <a:picLocks noChangeAspect="1"/>
          </p:cNvPicPr>
          <p:nvPr/>
        </p:nvPicPr>
        <p:blipFill>
          <a:blip r:embed="rId3" cstate="print"/>
          <a:srcRect/>
          <a:stretch>
            <a:fillRect/>
          </a:stretch>
        </p:blipFill>
        <p:spPr bwMode="auto">
          <a:xfrm>
            <a:off x="3509963" y="2090738"/>
            <a:ext cx="1724025" cy="2647950"/>
          </a:xfrm>
          <a:prstGeom prst="rect">
            <a:avLst/>
          </a:prstGeom>
          <a:noFill/>
          <a:ln w="9525">
            <a:noFill/>
            <a:miter lim="800000"/>
            <a:headEnd/>
            <a:tailEnd/>
          </a:ln>
        </p:spPr>
      </p:pic>
      <p:sp>
        <p:nvSpPr>
          <p:cNvPr id="8196" name="Text Box 10"/>
          <p:cNvSpPr txBox="1">
            <a:spLocks noChangeArrowheads="1"/>
          </p:cNvSpPr>
          <p:nvPr/>
        </p:nvSpPr>
        <p:spPr bwMode="auto">
          <a:xfrm>
            <a:off x="2203450" y="549275"/>
            <a:ext cx="4133850" cy="1066800"/>
          </a:xfrm>
          <a:prstGeom prst="rect">
            <a:avLst/>
          </a:prstGeom>
          <a:noFill/>
          <a:ln w="9525">
            <a:noFill/>
            <a:miter lim="800000"/>
            <a:headEnd/>
            <a:tailEnd/>
          </a:ln>
        </p:spPr>
        <p:txBody>
          <a:bodyPr>
            <a:spAutoFit/>
          </a:bodyPr>
          <a:lstStyle/>
          <a:p>
            <a:pPr algn="ctr" eaLnBrk="1" hangingPunct="1"/>
            <a:r>
              <a:rPr lang="nl-NL" altLang="nl-NL" sz="3200" b="1" i="1">
                <a:latin typeface="Arial Narrow" pitchFamily="34" charset="0"/>
                <a:cs typeface="Arial" charset="0"/>
              </a:rPr>
              <a:t>Tien tijdvakken</a:t>
            </a:r>
          </a:p>
          <a:p>
            <a:pPr algn="ctr" eaLnBrk="1" hangingPunct="1"/>
            <a:r>
              <a:rPr lang="nl-NL" altLang="nl-NL" sz="3200" b="1" i="1">
                <a:latin typeface="Arial Narrow" pitchFamily="34" charset="0"/>
                <a:cs typeface="Arial" charset="0"/>
              </a:rPr>
              <a:t>Tien personen</a:t>
            </a:r>
          </a:p>
        </p:txBody>
      </p:sp>
      <p:pic>
        <p:nvPicPr>
          <p:cNvPr id="8197" name="Afbeelding 4"/>
          <p:cNvPicPr>
            <a:picLocks noChangeAspect="1"/>
          </p:cNvPicPr>
          <p:nvPr/>
        </p:nvPicPr>
        <p:blipFill>
          <a:blip r:embed="rId4" cstate="print"/>
          <a:srcRect/>
          <a:stretch>
            <a:fillRect/>
          </a:stretch>
        </p:blipFill>
        <p:spPr bwMode="auto">
          <a:xfrm>
            <a:off x="1938338" y="2017713"/>
            <a:ext cx="1524000" cy="1905000"/>
          </a:xfrm>
          <a:prstGeom prst="rect">
            <a:avLst/>
          </a:prstGeom>
          <a:noFill/>
          <a:ln w="9525">
            <a:noFill/>
            <a:miter lim="800000"/>
            <a:headEnd/>
            <a:tailEnd/>
          </a:ln>
        </p:spPr>
      </p:pic>
      <p:pic>
        <p:nvPicPr>
          <p:cNvPr id="8198" name="Picture 20" descr="http://www.germanen-plakat.de/wp-content/uploads/fredegunde-und-rigunth.jpg"/>
          <p:cNvPicPr>
            <a:picLocks noChangeAspect="1" noChangeArrowheads="1"/>
          </p:cNvPicPr>
          <p:nvPr/>
        </p:nvPicPr>
        <p:blipFill>
          <a:blip r:embed="rId5" cstate="print"/>
          <a:srcRect/>
          <a:stretch>
            <a:fillRect/>
          </a:stretch>
        </p:blipFill>
        <p:spPr bwMode="auto">
          <a:xfrm>
            <a:off x="4911725" y="1412875"/>
            <a:ext cx="3324225" cy="2630488"/>
          </a:xfrm>
          <a:prstGeom prst="rect">
            <a:avLst/>
          </a:prstGeom>
          <a:noFill/>
          <a:ln w="9525">
            <a:noFill/>
            <a:miter lim="800000"/>
            <a:headEnd/>
            <a:tailEnd/>
          </a:ln>
        </p:spPr>
      </p:pic>
      <p:pic>
        <p:nvPicPr>
          <p:cNvPr id="8199" name="Picture 18" descr="http://www.emersonkent.com/images/polybius_bio.jpg"/>
          <p:cNvPicPr>
            <a:picLocks noChangeAspect="1" noChangeArrowheads="1"/>
          </p:cNvPicPr>
          <p:nvPr/>
        </p:nvPicPr>
        <p:blipFill>
          <a:blip r:embed="rId6" cstate="print"/>
          <a:srcRect/>
          <a:stretch>
            <a:fillRect/>
          </a:stretch>
        </p:blipFill>
        <p:spPr bwMode="auto">
          <a:xfrm>
            <a:off x="5726113" y="3571875"/>
            <a:ext cx="1695450" cy="2236788"/>
          </a:xfrm>
          <a:prstGeom prst="rect">
            <a:avLst/>
          </a:prstGeom>
          <a:noFill/>
          <a:ln w="9525">
            <a:noFill/>
            <a:miter lim="800000"/>
            <a:headEnd/>
            <a:tailEnd/>
          </a:ln>
        </p:spPr>
      </p:pic>
      <p:pic>
        <p:nvPicPr>
          <p:cNvPr id="8200" name="Picture 7" descr="jol"/>
          <p:cNvPicPr>
            <a:picLocks noChangeAspect="1" noChangeArrowheads="1"/>
          </p:cNvPicPr>
          <p:nvPr/>
        </p:nvPicPr>
        <p:blipFill>
          <a:blip r:embed="rId7" cstate="print"/>
          <a:srcRect/>
          <a:stretch>
            <a:fillRect/>
          </a:stretch>
        </p:blipFill>
        <p:spPr bwMode="auto">
          <a:xfrm>
            <a:off x="4500563" y="3644900"/>
            <a:ext cx="1223962" cy="2016125"/>
          </a:xfrm>
          <a:prstGeom prst="rect">
            <a:avLst/>
          </a:prstGeom>
          <a:noFill/>
          <a:ln w="9525">
            <a:noFill/>
            <a:miter lim="800000"/>
            <a:headEnd/>
            <a:tailEnd/>
          </a:ln>
        </p:spPr>
      </p:pic>
      <p:pic>
        <p:nvPicPr>
          <p:cNvPr id="8201" name="Picture 16" descr="http://media.nbcbayarea.com/images/654*368/72125418.jpg"/>
          <p:cNvPicPr>
            <a:picLocks noChangeAspect="1" noChangeArrowheads="1"/>
          </p:cNvPicPr>
          <p:nvPr/>
        </p:nvPicPr>
        <p:blipFill>
          <a:blip r:embed="rId8" cstate="print"/>
          <a:srcRect/>
          <a:stretch>
            <a:fillRect/>
          </a:stretch>
        </p:blipFill>
        <p:spPr bwMode="auto">
          <a:xfrm>
            <a:off x="2051050" y="4879975"/>
            <a:ext cx="3514725" cy="1978025"/>
          </a:xfrm>
          <a:prstGeom prst="rect">
            <a:avLst/>
          </a:prstGeom>
          <a:noFill/>
          <a:ln w="9525">
            <a:noFill/>
            <a:miter lim="800000"/>
            <a:headEnd/>
            <a:tailEnd/>
          </a:ln>
        </p:spPr>
      </p:pic>
      <p:pic>
        <p:nvPicPr>
          <p:cNvPr id="8202" name="Picture 5" descr="cc"/>
          <p:cNvPicPr>
            <a:picLocks noChangeAspect="1" noChangeArrowheads="1"/>
          </p:cNvPicPr>
          <p:nvPr/>
        </p:nvPicPr>
        <p:blipFill>
          <a:blip r:embed="rId9" cstate="print"/>
          <a:srcRect/>
          <a:stretch>
            <a:fillRect/>
          </a:stretch>
        </p:blipFill>
        <p:spPr bwMode="auto">
          <a:xfrm>
            <a:off x="3203575" y="4149725"/>
            <a:ext cx="1138238" cy="1511300"/>
          </a:xfrm>
          <a:prstGeom prst="rect">
            <a:avLst/>
          </a:prstGeom>
          <a:noFill/>
          <a:ln w="9525">
            <a:noFill/>
            <a:miter lim="800000"/>
            <a:headEnd/>
            <a:tailEnd/>
          </a:ln>
        </p:spPr>
      </p:pic>
      <p:pic>
        <p:nvPicPr>
          <p:cNvPr id="4107" name="Picture 4" descr="cath"/>
          <p:cNvPicPr>
            <a:picLocks noChangeAspect="1" noChangeArrowheads="1"/>
          </p:cNvPicPr>
          <p:nvPr/>
        </p:nvPicPr>
        <p:blipFill>
          <a:blip r:embed="rId10" cstate="print"/>
          <a:srcRect/>
          <a:stretch>
            <a:fillRect/>
          </a:stretch>
        </p:blipFill>
        <p:spPr bwMode="auto">
          <a:xfrm>
            <a:off x="250825" y="3860800"/>
            <a:ext cx="2695575" cy="2105025"/>
          </a:xfrm>
          <a:prstGeom prst="rect">
            <a:avLst/>
          </a:prstGeom>
          <a:noFill/>
          <a:ln w="9525">
            <a:noFill/>
            <a:miter lim="800000"/>
            <a:headEnd/>
            <a:tailEnd/>
          </a:ln>
        </p:spPr>
      </p:pic>
      <p:sp>
        <p:nvSpPr>
          <p:cNvPr id="8204" name="Slide Number Placeholder 1"/>
          <p:cNvSpPr>
            <a:spLocks noGrp="1"/>
          </p:cNvSpPr>
          <p:nvPr>
            <p:ph type="sldNum" sz="quarter" idx="12"/>
          </p:nvPr>
        </p:nvSpPr>
        <p:spPr>
          <a:noFill/>
          <a:ln>
            <a:miter lim="800000"/>
            <a:headEnd/>
            <a:tailEnd/>
          </a:ln>
        </p:spPr>
        <p:txBody>
          <a:bodyPr/>
          <a:lstStyle/>
          <a:p>
            <a:fld id="{29AFC6AC-6515-4338-8341-6DE02026A8F8}" type="slidenum">
              <a:rPr lang="nl-NL" altLang="nl-NL"/>
              <a:pPr/>
              <a:t>2</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fao_logo"/>
          <p:cNvPicPr>
            <a:picLocks noChangeAspect="1" noChangeArrowheads="1"/>
          </p:cNvPicPr>
          <p:nvPr/>
        </p:nvPicPr>
        <p:blipFill>
          <a:blip r:embed="rId3" cstate="print"/>
          <a:srcRect/>
          <a:stretch>
            <a:fillRect/>
          </a:stretch>
        </p:blipFill>
        <p:spPr bwMode="auto">
          <a:xfrm>
            <a:off x="228600" y="228600"/>
            <a:ext cx="1066800" cy="652463"/>
          </a:xfrm>
          <a:prstGeom prst="rect">
            <a:avLst/>
          </a:prstGeom>
          <a:noFill/>
          <a:ln w="9525">
            <a:noFill/>
            <a:miter lim="800000"/>
            <a:headEnd/>
            <a:tailEnd/>
          </a:ln>
        </p:spPr>
      </p:pic>
      <p:sp>
        <p:nvSpPr>
          <p:cNvPr id="41987" name="Line 3"/>
          <p:cNvSpPr>
            <a:spLocks noChangeShapeType="1"/>
          </p:cNvSpPr>
          <p:nvPr/>
        </p:nvSpPr>
        <p:spPr bwMode="auto">
          <a:xfrm>
            <a:off x="1371600" y="838200"/>
            <a:ext cx="7086600" cy="0"/>
          </a:xfrm>
          <a:prstGeom prst="line">
            <a:avLst/>
          </a:prstGeom>
          <a:noFill/>
          <a:ln w="12700">
            <a:solidFill>
              <a:srgbClr val="D6005C"/>
            </a:solidFill>
            <a:round/>
            <a:headEnd/>
            <a:tailEnd/>
          </a:ln>
        </p:spPr>
        <p:txBody>
          <a:bodyPr/>
          <a:lstStyle/>
          <a:p>
            <a:endParaRPr lang="nl-NL"/>
          </a:p>
        </p:txBody>
      </p:sp>
      <p:sp>
        <p:nvSpPr>
          <p:cNvPr id="41988" name="Text Box 4"/>
          <p:cNvSpPr txBox="1">
            <a:spLocks noChangeArrowheads="1"/>
          </p:cNvSpPr>
          <p:nvPr/>
        </p:nvSpPr>
        <p:spPr bwMode="auto">
          <a:xfrm>
            <a:off x="2133600" y="381000"/>
            <a:ext cx="5181600" cy="457200"/>
          </a:xfrm>
          <a:prstGeom prst="rect">
            <a:avLst/>
          </a:prstGeom>
          <a:noFill/>
          <a:ln w="9525">
            <a:noFill/>
            <a:miter lim="800000"/>
            <a:headEnd/>
            <a:tailEnd/>
          </a:ln>
        </p:spPr>
        <p:txBody>
          <a:bodyPr>
            <a:spAutoFit/>
          </a:bodyPr>
          <a:lstStyle/>
          <a:p>
            <a:pPr eaLnBrk="1" hangingPunct="1">
              <a:spcBef>
                <a:spcPct val="50000"/>
              </a:spcBef>
            </a:pPr>
            <a:endParaRPr lang="en-GB" altLang="nl-NL" sz="2400">
              <a:latin typeface="Times New Roman" pitchFamily="18" charset="0"/>
            </a:endParaRPr>
          </a:p>
        </p:txBody>
      </p:sp>
      <p:sp>
        <p:nvSpPr>
          <p:cNvPr id="41989" name="Line 5"/>
          <p:cNvSpPr>
            <a:spLocks noChangeShapeType="1"/>
          </p:cNvSpPr>
          <p:nvPr/>
        </p:nvSpPr>
        <p:spPr bwMode="auto">
          <a:xfrm>
            <a:off x="533400" y="6172200"/>
            <a:ext cx="8077200" cy="0"/>
          </a:xfrm>
          <a:prstGeom prst="line">
            <a:avLst/>
          </a:prstGeom>
          <a:noFill/>
          <a:ln w="76200" cmpd="tri">
            <a:solidFill>
              <a:srgbClr val="D6005C"/>
            </a:solidFill>
            <a:round/>
            <a:headEnd/>
            <a:tailEnd/>
          </a:ln>
        </p:spPr>
        <p:txBody>
          <a:bodyPr/>
          <a:lstStyle/>
          <a:p>
            <a:endParaRPr lang="nl-NL"/>
          </a:p>
        </p:txBody>
      </p:sp>
      <p:sp>
        <p:nvSpPr>
          <p:cNvPr id="41990" name="Text Box 6"/>
          <p:cNvSpPr txBox="1">
            <a:spLocks noChangeArrowheads="1"/>
          </p:cNvSpPr>
          <p:nvPr/>
        </p:nvSpPr>
        <p:spPr bwMode="auto">
          <a:xfrm>
            <a:off x="1752600" y="228600"/>
            <a:ext cx="5867400" cy="366713"/>
          </a:xfrm>
          <a:prstGeom prst="rect">
            <a:avLst/>
          </a:prstGeom>
          <a:noFill/>
          <a:ln w="9525">
            <a:noFill/>
            <a:miter lim="800000"/>
            <a:headEnd/>
            <a:tailEnd/>
          </a:ln>
        </p:spPr>
        <p:txBody>
          <a:bodyPr>
            <a:spAutoFit/>
          </a:bodyPr>
          <a:lstStyle/>
          <a:p>
            <a:pPr algn="ctr" eaLnBrk="1" hangingPunct="1">
              <a:spcBef>
                <a:spcPct val="50000"/>
              </a:spcBef>
            </a:pPr>
            <a:r>
              <a:rPr lang="pt-BR" altLang="nl-NL">
                <a:solidFill>
                  <a:srgbClr val="002464"/>
                </a:solidFill>
                <a:latin typeface="Arial Narrow" pitchFamily="34" charset="0"/>
                <a:cs typeface="Times New Roman" pitchFamily="18" charset="0"/>
              </a:rPr>
              <a:t>tekst</a:t>
            </a:r>
            <a:endParaRPr lang="nl-NL" altLang="nl-NL">
              <a:solidFill>
                <a:srgbClr val="002464"/>
              </a:solidFill>
              <a:latin typeface="Comic Sans MS" pitchFamily="66" charset="0"/>
            </a:endParaRPr>
          </a:p>
        </p:txBody>
      </p:sp>
      <p:pic>
        <p:nvPicPr>
          <p:cNvPr id="41991" name="Picture 7" descr="versaillesgarden"/>
          <p:cNvPicPr>
            <a:picLocks noChangeAspect="1" noChangeArrowheads="1"/>
          </p:cNvPicPr>
          <p:nvPr/>
        </p:nvPicPr>
        <p:blipFill>
          <a:blip r:embed="rId4" cstate="print"/>
          <a:srcRect/>
          <a:stretch>
            <a:fillRect/>
          </a:stretch>
        </p:blipFill>
        <p:spPr bwMode="auto">
          <a:xfrm>
            <a:off x="0" y="-171450"/>
            <a:ext cx="9144000" cy="7199313"/>
          </a:xfrm>
          <a:prstGeom prst="rect">
            <a:avLst/>
          </a:prstGeom>
          <a:noFill/>
          <a:ln w="9525">
            <a:noFill/>
            <a:miter lim="800000"/>
            <a:headEnd/>
            <a:tailEnd/>
          </a:ln>
        </p:spPr>
      </p:pic>
      <p:sp>
        <p:nvSpPr>
          <p:cNvPr id="41992" name="Tijdelijke aanduiding voor dianummer 7"/>
          <p:cNvSpPr>
            <a:spLocks noGrp="1"/>
          </p:cNvSpPr>
          <p:nvPr>
            <p:ph type="sldNum" sz="quarter" idx="12"/>
          </p:nvPr>
        </p:nvSpPr>
        <p:spPr>
          <a:noFill/>
          <a:ln>
            <a:miter lim="800000"/>
            <a:headEnd/>
            <a:tailEnd/>
          </a:ln>
        </p:spPr>
        <p:txBody>
          <a:bodyPr/>
          <a:lstStyle/>
          <a:p>
            <a:fld id="{8C9F2E3B-9A40-4FBF-BF2C-87BA78737C41}" type="slidenum">
              <a:rPr lang="nl-NL" altLang="nl-NL">
                <a:latin typeface="Arial Narrow" pitchFamily="34" charset="0"/>
              </a:rPr>
              <a:pPr/>
              <a:t>20</a:t>
            </a:fld>
            <a:endParaRPr lang="nl-NL" altLang="nl-NL">
              <a:latin typeface="Arial Narrow" pitchFamily="34" charset="0"/>
            </a:endParaRPr>
          </a:p>
        </p:txBody>
      </p:sp>
      <p:sp>
        <p:nvSpPr>
          <p:cNvPr id="10" name="Rechthoek 9"/>
          <p:cNvSpPr>
            <a:spLocks noChangeArrowheads="1"/>
          </p:cNvSpPr>
          <p:nvPr/>
        </p:nvSpPr>
        <p:spPr bwMode="auto">
          <a:xfrm>
            <a:off x="2339975" y="2781300"/>
            <a:ext cx="6000750" cy="1976438"/>
          </a:xfrm>
          <a:prstGeom prst="rect">
            <a:avLst/>
          </a:prstGeom>
          <a:solidFill>
            <a:srgbClr val="FFFF00">
              <a:alpha val="63921"/>
            </a:srgbClr>
          </a:solidFill>
          <a:ln w="9525">
            <a:noFill/>
            <a:miter lim="800000"/>
            <a:headEnd/>
            <a:tailEnd/>
          </a:ln>
        </p:spPr>
        <p:txBody>
          <a:bodyPr>
            <a:spAutoFit/>
          </a:bodyPr>
          <a:lstStyle/>
          <a:p>
            <a:pPr eaLnBrk="1" hangingPunct="1">
              <a:spcBef>
                <a:spcPct val="20000"/>
              </a:spcBef>
            </a:pPr>
            <a:r>
              <a:rPr lang="nl-NL" altLang="nl-NL" sz="3600" b="1">
                <a:solidFill>
                  <a:srgbClr val="FF0000"/>
                </a:solidFill>
                <a:latin typeface="Arial Narrow" pitchFamily="34" charset="0"/>
              </a:rPr>
              <a:t>Hof etiquette</a:t>
            </a:r>
          </a:p>
          <a:p>
            <a:pPr eaLnBrk="1" hangingPunct="1">
              <a:spcBef>
                <a:spcPct val="20000"/>
              </a:spcBef>
            </a:pPr>
            <a:r>
              <a:rPr lang="nl-NL" altLang="nl-NL" sz="3600" b="1">
                <a:solidFill>
                  <a:srgbClr val="FF0000"/>
                </a:solidFill>
                <a:latin typeface="Arial Narrow" pitchFamily="34" charset="0"/>
              </a:rPr>
              <a:t>‘</a:t>
            </a:r>
            <a:r>
              <a:rPr lang="nl-NL" altLang="nl-NL" sz="3600" b="1" i="1">
                <a:solidFill>
                  <a:srgbClr val="FF0000"/>
                </a:solidFill>
                <a:latin typeface="Arial Narrow" pitchFamily="34" charset="0"/>
              </a:rPr>
              <a:t>lever, diner et coucher</a:t>
            </a:r>
          </a:p>
          <a:p>
            <a:pPr eaLnBrk="1" hangingPunct="1">
              <a:spcBef>
                <a:spcPct val="20000"/>
              </a:spcBef>
            </a:pPr>
            <a:r>
              <a:rPr lang="nl-NL" altLang="nl-NL" sz="3600" b="1">
                <a:solidFill>
                  <a:srgbClr val="F2F2F2"/>
                </a:solidFill>
                <a:latin typeface="Arial Narrow"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124075" y="404813"/>
            <a:ext cx="5181600" cy="457200"/>
          </a:xfrm>
          <a:prstGeom prst="rect">
            <a:avLst/>
          </a:prstGeom>
          <a:noFill/>
          <a:ln w="9525">
            <a:noFill/>
            <a:miter lim="800000"/>
            <a:headEnd/>
            <a:tailEnd/>
          </a:ln>
        </p:spPr>
        <p:txBody>
          <a:bodyPr>
            <a:spAutoFit/>
          </a:bodyPr>
          <a:lstStyle/>
          <a:p>
            <a:pPr eaLnBrk="1" hangingPunct="1">
              <a:spcBef>
                <a:spcPct val="50000"/>
              </a:spcBef>
            </a:pPr>
            <a:endParaRPr lang="nl-NL" altLang="nl-NL" sz="2400">
              <a:latin typeface="Times New Roman" pitchFamily="18" charset="0"/>
              <a:cs typeface="Arial" charset="0"/>
            </a:endParaRPr>
          </a:p>
        </p:txBody>
      </p:sp>
      <p:sp>
        <p:nvSpPr>
          <p:cNvPr id="44035" name="Text Box 6"/>
          <p:cNvSpPr txBox="1">
            <a:spLocks noChangeArrowheads="1"/>
          </p:cNvSpPr>
          <p:nvPr/>
        </p:nvSpPr>
        <p:spPr bwMode="auto">
          <a:xfrm>
            <a:off x="1752600" y="228600"/>
            <a:ext cx="5867400" cy="579438"/>
          </a:xfrm>
          <a:prstGeom prst="rect">
            <a:avLst/>
          </a:prstGeom>
          <a:noFill/>
          <a:ln w="9525">
            <a:noFill/>
            <a:miter lim="800000"/>
            <a:headEnd/>
            <a:tailEnd/>
          </a:ln>
        </p:spPr>
        <p:txBody>
          <a:bodyPr>
            <a:spAutoFit/>
          </a:bodyPr>
          <a:lstStyle/>
          <a:p>
            <a:pPr algn="ctr" eaLnBrk="1" hangingPunct="1">
              <a:spcBef>
                <a:spcPct val="50000"/>
              </a:spcBef>
            </a:pPr>
            <a:r>
              <a:rPr lang="pt-BR" altLang="nl-NL" sz="3200">
                <a:latin typeface="Arial Narrow" pitchFamily="34" charset="0"/>
                <a:cs typeface="Times New Roman" pitchFamily="18" charset="0"/>
              </a:rPr>
              <a:t>De  oorlogen van Luis XIV</a:t>
            </a:r>
            <a:endParaRPr lang="nl-NL" altLang="nl-NL" sz="3200">
              <a:latin typeface="Arial Unicode MS" pitchFamily="34" charset="-128"/>
              <a:cs typeface="Arial" charset="0"/>
            </a:endParaRPr>
          </a:p>
        </p:txBody>
      </p:sp>
      <p:pic>
        <p:nvPicPr>
          <p:cNvPr id="44036" name="Picture 7" descr="gebiedsuitbreiding"/>
          <p:cNvPicPr>
            <a:picLocks noChangeAspect="1" noChangeArrowheads="1"/>
          </p:cNvPicPr>
          <p:nvPr/>
        </p:nvPicPr>
        <p:blipFill>
          <a:blip r:embed="rId3" cstate="print"/>
          <a:srcRect/>
          <a:stretch>
            <a:fillRect/>
          </a:stretch>
        </p:blipFill>
        <p:spPr bwMode="auto">
          <a:xfrm>
            <a:off x="2476500" y="1106488"/>
            <a:ext cx="6362700" cy="4826000"/>
          </a:xfrm>
          <a:prstGeom prst="rect">
            <a:avLst/>
          </a:prstGeom>
          <a:noFill/>
          <a:ln w="9525">
            <a:noFill/>
            <a:miter lim="800000"/>
            <a:headEnd/>
            <a:tailEnd/>
          </a:ln>
        </p:spPr>
      </p:pic>
      <p:sp>
        <p:nvSpPr>
          <p:cNvPr id="74760" name="Text Box 8"/>
          <p:cNvSpPr txBox="1">
            <a:spLocks noChangeArrowheads="1"/>
          </p:cNvSpPr>
          <p:nvPr/>
        </p:nvSpPr>
        <p:spPr bwMode="auto">
          <a:xfrm>
            <a:off x="76200" y="990600"/>
            <a:ext cx="2438400" cy="2835275"/>
          </a:xfrm>
          <a:prstGeom prst="rect">
            <a:avLst/>
          </a:prstGeom>
          <a:noFill/>
          <a:ln w="9525">
            <a:noFill/>
            <a:miter lim="800000"/>
            <a:headEnd/>
            <a:tailEnd/>
          </a:ln>
        </p:spPr>
        <p:txBody>
          <a:bodyPr>
            <a:spAutoFit/>
          </a:bodyPr>
          <a:lstStyle/>
          <a:p>
            <a:pPr eaLnBrk="1" hangingPunct="1">
              <a:spcBef>
                <a:spcPct val="50000"/>
              </a:spcBef>
            </a:pPr>
            <a:r>
              <a:rPr lang="nl-NL" altLang="nl-NL" sz="2000">
                <a:latin typeface="Arial Unicode MS" pitchFamily="34" charset="-128"/>
                <a:cs typeface="Arial" charset="0"/>
              </a:rPr>
              <a:t>Van de 54 regeringsjaren werden er  30 besteed aan oorlog</a:t>
            </a:r>
          </a:p>
          <a:p>
            <a:pPr eaLnBrk="1" hangingPunct="1">
              <a:spcBef>
                <a:spcPct val="50000"/>
              </a:spcBef>
            </a:pPr>
            <a:endParaRPr lang="nl-NL" altLang="nl-NL" sz="2000">
              <a:latin typeface="Arial Unicode MS" pitchFamily="34" charset="-128"/>
              <a:cs typeface="Arial" charset="0"/>
            </a:endParaRPr>
          </a:p>
          <a:p>
            <a:pPr eaLnBrk="1" hangingPunct="1">
              <a:spcBef>
                <a:spcPct val="50000"/>
              </a:spcBef>
            </a:pPr>
            <a:r>
              <a:rPr lang="nl-NL" altLang="nl-NL" sz="2000">
                <a:latin typeface="Arial Unicode MS" pitchFamily="34" charset="-128"/>
                <a:cs typeface="Arial" charset="0"/>
              </a:rPr>
              <a:t>De natuurlijke grenzen van Frankrijk</a:t>
            </a:r>
            <a:endParaRPr lang="pt-BR" altLang="nl-NL" sz="2400">
              <a:latin typeface="Times New Roman" pitchFamily="18" charset="0"/>
              <a:cs typeface="Arial" charset="0"/>
            </a:endParaRPr>
          </a:p>
        </p:txBody>
      </p:sp>
      <p:sp>
        <p:nvSpPr>
          <p:cNvPr id="44038" name="Slide Number Placeholder 1"/>
          <p:cNvSpPr>
            <a:spLocks noGrp="1"/>
          </p:cNvSpPr>
          <p:nvPr>
            <p:ph type="sldNum" sz="quarter" idx="12"/>
          </p:nvPr>
        </p:nvSpPr>
        <p:spPr>
          <a:noFill/>
          <a:ln>
            <a:miter lim="800000"/>
            <a:headEnd/>
            <a:tailEnd/>
          </a:ln>
        </p:spPr>
        <p:txBody>
          <a:bodyPr/>
          <a:lstStyle/>
          <a:p>
            <a:fld id="{BBF99B1F-4E1B-4A32-AE1D-16AD61D47A38}" type="slidenum">
              <a:rPr lang="nl-NL" altLang="nl-NL"/>
              <a:pPr/>
              <a:t>21</a:t>
            </a:fld>
            <a:endParaRPr lang="nl-NL" altLang="nl-N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60">
                                            <p:txEl>
                                              <p:pRg st="0" end="0"/>
                                            </p:txEl>
                                          </p:spTgt>
                                        </p:tgtEl>
                                        <p:attrNameLst>
                                          <p:attrName>style.visibility</p:attrName>
                                        </p:attrNameLst>
                                      </p:cBhvr>
                                      <p:to>
                                        <p:strVal val="visible"/>
                                      </p:to>
                                    </p:set>
                                    <p:anim calcmode="lin" valueType="num">
                                      <p:cBhvr additive="base">
                                        <p:cTn id="7" dur="500" fill="hold"/>
                                        <p:tgtEl>
                                          <p:spTgt spid="747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60">
                                            <p:txEl>
                                              <p:pRg st="2" end="2"/>
                                            </p:txEl>
                                          </p:spTgt>
                                        </p:tgtEl>
                                        <p:attrNameLst>
                                          <p:attrName>style.visibility</p:attrName>
                                        </p:attrNameLst>
                                      </p:cBhvr>
                                      <p:to>
                                        <p:strVal val="visible"/>
                                      </p:to>
                                    </p:set>
                                    <p:anim calcmode="lin" valueType="num">
                                      <p:cBhvr additive="base">
                                        <p:cTn id="13" dur="500" fill="hold"/>
                                        <p:tgtEl>
                                          <p:spTgt spid="7476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nl-NL" altLang="nl-NL" smtClean="0"/>
              <a:t>6.Buitenlandse politiek</a:t>
            </a:r>
          </a:p>
        </p:txBody>
      </p:sp>
      <p:sp>
        <p:nvSpPr>
          <p:cNvPr id="46083" name="Rectangle 3"/>
          <p:cNvSpPr>
            <a:spLocks noGrp="1" noChangeArrowheads="1"/>
          </p:cNvSpPr>
          <p:nvPr>
            <p:ph type="body" sz="half" idx="4294967295"/>
          </p:nvPr>
        </p:nvSpPr>
        <p:spPr>
          <a:xfrm>
            <a:off x="457200" y="1600200"/>
            <a:ext cx="4038600" cy="4525963"/>
          </a:xfrm>
        </p:spPr>
        <p:txBody>
          <a:bodyPr/>
          <a:lstStyle/>
          <a:p>
            <a:pPr>
              <a:buFontTx/>
              <a:buNone/>
            </a:pPr>
            <a:endParaRPr lang="nl-NL" altLang="nl-NL" sz="2800" i="1" smtClean="0"/>
          </a:p>
          <a:p>
            <a:r>
              <a:rPr lang="nl-NL" altLang="nl-NL" sz="2800" smtClean="0"/>
              <a:t>Frankrijk moet “natuurlijke grenzen” terug.</a:t>
            </a:r>
          </a:p>
          <a:p>
            <a:r>
              <a:rPr lang="nl-NL" altLang="nl-NL" sz="2800" smtClean="0"/>
              <a:t>Aandeel in internationale handel vergroten</a:t>
            </a:r>
          </a:p>
          <a:p>
            <a:r>
              <a:rPr lang="nl-NL" altLang="nl-NL" sz="2800" smtClean="0"/>
              <a:t>Prestige van de dynastie</a:t>
            </a:r>
          </a:p>
          <a:p>
            <a:pPr>
              <a:buFontTx/>
              <a:buNone/>
            </a:pPr>
            <a:endParaRPr lang="nl-NL" altLang="nl-NL" sz="2800" smtClean="0"/>
          </a:p>
        </p:txBody>
      </p:sp>
      <p:sp>
        <p:nvSpPr>
          <p:cNvPr id="46084" name="Rectangle 4"/>
          <p:cNvSpPr>
            <a:spLocks noGrp="1" noChangeArrowheads="1"/>
          </p:cNvSpPr>
          <p:nvPr>
            <p:ph type="body" sz="half" idx="4294967295"/>
          </p:nvPr>
        </p:nvSpPr>
        <p:spPr>
          <a:xfrm>
            <a:off x="4648200" y="1600200"/>
            <a:ext cx="4038600" cy="4525963"/>
          </a:xfrm>
        </p:spPr>
        <p:txBody>
          <a:bodyPr/>
          <a:lstStyle/>
          <a:p>
            <a:endParaRPr lang="nl-NL" altLang="nl-NL" sz="2800" smtClean="0"/>
          </a:p>
          <a:p>
            <a:endParaRPr lang="nl-NL" altLang="nl-NL" sz="2800" smtClean="0"/>
          </a:p>
          <a:p>
            <a:endParaRPr lang="nl-NL" altLang="nl-NL" sz="2800" smtClean="0"/>
          </a:p>
          <a:p>
            <a:pPr>
              <a:buFontTx/>
              <a:buNone/>
            </a:pPr>
            <a:r>
              <a:rPr lang="nl-NL" altLang="nl-NL" sz="4800" b="1" smtClean="0"/>
              <a:t>  →</a:t>
            </a:r>
            <a:r>
              <a:rPr lang="nl-NL" altLang="nl-NL" sz="4800" smtClean="0"/>
              <a:t>oorlogen</a:t>
            </a:r>
          </a:p>
        </p:txBody>
      </p:sp>
      <p:sp>
        <p:nvSpPr>
          <p:cNvPr id="46085" name="Line 5"/>
          <p:cNvSpPr>
            <a:spLocks noChangeShapeType="1"/>
          </p:cNvSpPr>
          <p:nvPr/>
        </p:nvSpPr>
        <p:spPr bwMode="auto">
          <a:xfrm>
            <a:off x="4572000" y="1773238"/>
            <a:ext cx="0" cy="3384550"/>
          </a:xfrm>
          <a:prstGeom prst="line">
            <a:avLst/>
          </a:prstGeom>
          <a:noFill/>
          <a:ln w="9525">
            <a:noFill/>
            <a:round/>
            <a:headEnd/>
            <a:tailEnd/>
          </a:ln>
        </p:spPr>
        <p:txBody>
          <a:bodyPr/>
          <a:lstStyle/>
          <a:p>
            <a:endParaRPr lang="nl-NL"/>
          </a:p>
        </p:txBody>
      </p:sp>
      <p:sp>
        <p:nvSpPr>
          <p:cNvPr id="46086" name="Line 6"/>
          <p:cNvSpPr>
            <a:spLocks noChangeShapeType="1"/>
          </p:cNvSpPr>
          <p:nvPr/>
        </p:nvSpPr>
        <p:spPr bwMode="auto">
          <a:xfrm>
            <a:off x="4643438" y="2133600"/>
            <a:ext cx="0" cy="2663825"/>
          </a:xfrm>
          <a:prstGeom prst="line">
            <a:avLst/>
          </a:prstGeom>
          <a:noFill/>
          <a:ln w="9525">
            <a:noFill/>
            <a:round/>
            <a:headEnd/>
            <a:tailEnd type="triangle" w="med" len="med"/>
          </a:ln>
        </p:spPr>
        <p:txBody>
          <a:bodyPr/>
          <a:lstStyle/>
          <a:p>
            <a:endParaRPr lang="nl-NL"/>
          </a:p>
        </p:txBody>
      </p:sp>
      <p:sp>
        <p:nvSpPr>
          <p:cNvPr id="46087" name="Line 7"/>
          <p:cNvSpPr>
            <a:spLocks noChangeShapeType="1"/>
          </p:cNvSpPr>
          <p:nvPr/>
        </p:nvSpPr>
        <p:spPr bwMode="auto">
          <a:xfrm>
            <a:off x="5076825" y="2565400"/>
            <a:ext cx="0" cy="2447925"/>
          </a:xfrm>
          <a:prstGeom prst="line">
            <a:avLst/>
          </a:prstGeom>
          <a:noFill/>
          <a:ln w="9525">
            <a:noFill/>
            <a:round/>
            <a:headEnd/>
            <a:tailEnd/>
          </a:ln>
        </p:spPr>
        <p:txBody>
          <a:bodyPr/>
          <a:lstStyle/>
          <a:p>
            <a:endParaRPr lang="nl-NL"/>
          </a:p>
        </p:txBody>
      </p:sp>
      <p:sp>
        <p:nvSpPr>
          <p:cNvPr id="46088" name="Rectangle 16"/>
          <p:cNvSpPr>
            <a:spLocks noChangeArrowheads="1"/>
          </p:cNvSpPr>
          <p:nvPr/>
        </p:nvSpPr>
        <p:spPr bwMode="auto">
          <a:xfrm>
            <a:off x="5508625" y="4478338"/>
            <a:ext cx="3024188" cy="1493837"/>
          </a:xfrm>
          <a:prstGeom prst="rect">
            <a:avLst/>
          </a:prstGeom>
          <a:noFill/>
          <a:ln w="9525" algn="ctr">
            <a:noFill/>
            <a:miter lim="800000"/>
            <a:headEnd/>
            <a:tailEnd/>
          </a:ln>
        </p:spPr>
        <p:txBody>
          <a:bodyPr>
            <a:spAutoFit/>
          </a:bodyPr>
          <a:lstStyle/>
          <a:p>
            <a:pPr marL="342900" indent="-342900" eaLnBrk="1" hangingPunct="1">
              <a:spcBef>
                <a:spcPct val="50000"/>
              </a:spcBef>
            </a:pPr>
            <a:r>
              <a:rPr lang="nl-NL" altLang="nl-NL" sz="2800">
                <a:latin typeface="Arial Narrow" pitchFamily="34" charset="0"/>
              </a:rPr>
              <a:t>(maken de koning impopulair)</a:t>
            </a:r>
          </a:p>
          <a:p>
            <a:pPr marL="342900" indent="-342900" eaLnBrk="1" hangingPunct="1">
              <a:spcBef>
                <a:spcPct val="50000"/>
              </a:spcBef>
            </a:pPr>
            <a:endParaRPr lang="nl-NL" altLang="nl-NL" sz="2400">
              <a:latin typeface="Arial Narrow" pitchFamily="34" charset="0"/>
            </a:endParaRPr>
          </a:p>
        </p:txBody>
      </p:sp>
      <p:graphicFrame>
        <p:nvGraphicFramePr>
          <p:cNvPr id="7192" name="Group 24"/>
          <p:cNvGraphicFramePr>
            <a:graphicFrameLocks noGrp="1"/>
          </p:cNvGraphicFramePr>
          <p:nvPr/>
        </p:nvGraphicFramePr>
        <p:xfrm>
          <a:off x="323850" y="1397000"/>
          <a:ext cx="4679950" cy="4911725"/>
        </p:xfrm>
        <a:graphic>
          <a:graphicData uri="http://schemas.openxmlformats.org/drawingml/2006/table">
            <a:tbl>
              <a:tblPr/>
              <a:tblGrid>
                <a:gridCol w="4679950"/>
              </a:tblGrid>
              <a:tr h="4911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2800" b="0" i="0" u="none" strike="noStrike" cap="none" normalizeH="0" baseline="0" smtClean="0">
                          <a:ln>
                            <a:noFill/>
                          </a:ln>
                          <a:solidFill>
                            <a:schemeClr val="tx1"/>
                          </a:solidFill>
                          <a:effectLst/>
                          <a:latin typeface="Arial Narrow" pitchFamily="34" charset="0"/>
                          <a:cs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5" name="Tijdelijke aanduiding voor dianummer 9"/>
          <p:cNvSpPr>
            <a:spLocks noGrp="1"/>
          </p:cNvSpPr>
          <p:nvPr>
            <p:ph type="sldNum" sz="quarter" idx="12"/>
          </p:nvPr>
        </p:nvSpPr>
        <p:spPr>
          <a:noFill/>
          <a:ln>
            <a:miter lim="800000"/>
            <a:headEnd/>
            <a:tailEnd/>
          </a:ln>
        </p:spPr>
        <p:txBody>
          <a:bodyPr/>
          <a:lstStyle/>
          <a:p>
            <a:fld id="{D3CCCFDE-61B0-4495-8BC5-8120EC723EC0}" type="slidenum">
              <a:rPr lang="nl-NL" altLang="nl-NL">
                <a:latin typeface="Arial Narrow" pitchFamily="34" charset="0"/>
              </a:rPr>
              <a:pPr/>
              <a:t>22</a:t>
            </a:fld>
            <a:endParaRPr lang="nl-NL" altLang="nl-NL">
              <a:latin typeface="Arial Narrow"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nvGraphicFramePr>
        <p:xfrm>
          <a:off x="1116013" y="42863"/>
          <a:ext cx="4203700" cy="6816725"/>
        </p:xfrm>
        <a:graphic>
          <a:graphicData uri="http://schemas.openxmlformats.org/drawingml/2006/table">
            <a:tbl>
              <a:tblPr/>
              <a:tblGrid>
                <a:gridCol w="2093912"/>
                <a:gridCol w="2109788"/>
              </a:tblGrid>
              <a:tr h="5762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oorlog</a:t>
                      </a:r>
                      <a:endParaRPr kumimoji="0" lang="nl-NL" altLang="nl-NL"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strijdpunt</a:t>
                      </a:r>
                      <a:endParaRPr kumimoji="0" lang="nl-NL" altLang="nl-NL"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100583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1665-1667: Devolutie oorlog</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Heerschappij over de Zuidelijke Nederlanden.</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1117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1672-1678:</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Hollandse oorlog</a:t>
                      </a:r>
                      <a:endParaRPr kumimoji="0" lang="nl-NL" altLang="nl-N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Rijn als natuurlijke grens van Frankrijk.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84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1688-1697</a:t>
                      </a:r>
                      <a:endParaRPr kumimoji="0" lang="nl-NL" altLang="nl-N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 jarige oorlog </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Franse aanspraken op Elzas en Lotharingen </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50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1701-1713</a:t>
                      </a:r>
                      <a:endParaRPr kumimoji="0" lang="nl-NL" altLang="nl-NL"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Spaanse successie</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oorlog</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 Spaanse troon</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(1700 dood Karel II, de laatste Spaanse Habsburger)</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Machtsevenwicht in Europa.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50" name="Rectangle 135"/>
          <p:cNvSpPr>
            <a:spLocks noChangeArrowheads="1"/>
          </p:cNvSpPr>
          <p:nvPr/>
        </p:nvSpPr>
        <p:spPr bwMode="auto">
          <a:xfrm>
            <a:off x="0" y="6342063"/>
            <a:ext cx="184150" cy="366712"/>
          </a:xfrm>
          <a:prstGeom prst="rect">
            <a:avLst/>
          </a:prstGeom>
          <a:noFill/>
          <a:ln w="9525">
            <a:noFill/>
            <a:miter lim="800000"/>
            <a:headEnd/>
            <a:tailEnd/>
          </a:ln>
        </p:spPr>
        <p:txBody>
          <a:bodyPr wrap="none" anchor="ctr">
            <a:spAutoFit/>
          </a:bodyPr>
          <a:lstStyle/>
          <a:p>
            <a:pPr eaLnBrk="1" hangingPunct="1"/>
            <a:endParaRPr lang="en-US" altLang="nl-NL">
              <a:latin typeface="Arial Narrow" pitchFamily="34" charset="0"/>
              <a:cs typeface="Arial" charset="0"/>
            </a:endParaRPr>
          </a:p>
        </p:txBody>
      </p:sp>
      <p:sp>
        <p:nvSpPr>
          <p:cNvPr id="48151" name="Tijdelijke aanduiding voor dianumm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D2C999A2-A2B8-4A1F-9613-C7BDA3BD6F9B}" type="slidenum">
              <a:rPr lang="nl-NL" altLang="nl-NL" sz="1400">
                <a:latin typeface="Arial Narrow" pitchFamily="34" charset="0"/>
                <a:cs typeface="Arial" charset="0"/>
              </a:rPr>
              <a:pPr algn="r" eaLnBrk="1" hangingPunct="1"/>
              <a:t>23</a:t>
            </a:fld>
            <a:endParaRPr lang="nl-NL" altLang="nl-NL" sz="1400">
              <a:latin typeface="Arial Narrow" pitchFamily="34" charset="0"/>
              <a:cs typeface="Arial" charset="0"/>
            </a:endParaRPr>
          </a:p>
        </p:txBody>
      </p:sp>
      <p:sp>
        <p:nvSpPr>
          <p:cNvPr id="36901" name="Rectangle 37"/>
          <p:cNvSpPr>
            <a:spLocks noChangeArrowheads="1"/>
          </p:cNvSpPr>
          <p:nvPr/>
        </p:nvSpPr>
        <p:spPr bwMode="auto">
          <a:xfrm>
            <a:off x="0" y="0"/>
            <a:ext cx="9467850" cy="6858000"/>
          </a:xfrm>
          <a:prstGeom prst="rect">
            <a:avLst/>
          </a:prstGeom>
          <a:solidFill>
            <a:schemeClr val="bg1"/>
          </a:solidFill>
          <a:ln w="9525">
            <a:noFill/>
            <a:miter lim="800000"/>
            <a:headEnd/>
            <a:tailEnd/>
          </a:ln>
        </p:spPr>
        <p:txBody>
          <a:bodyPr/>
          <a:lstStyle/>
          <a:p>
            <a:pPr marL="342900" indent="-342900" algn="ctr">
              <a:spcBef>
                <a:spcPct val="20000"/>
              </a:spcBef>
            </a:pPr>
            <a:endParaRPr lang="nl-NL" altLang="nl-NL" sz="3200">
              <a:latin typeface="Arial Narrow" pitchFamily="34" charset="0"/>
              <a:cs typeface="Arial" charset="0"/>
            </a:endParaRPr>
          </a:p>
          <a:p>
            <a:pPr marL="342900" indent="-342900" algn="ctr">
              <a:spcBef>
                <a:spcPct val="20000"/>
              </a:spcBef>
            </a:pPr>
            <a:endParaRPr lang="nl-NL" altLang="nl-NL" sz="3200">
              <a:latin typeface="Arial Narrow" pitchFamily="34" charset="0"/>
              <a:cs typeface="Arial" charset="0"/>
            </a:endParaRPr>
          </a:p>
          <a:p>
            <a:pPr marL="342900" indent="-342900" algn="ctr">
              <a:spcBef>
                <a:spcPct val="20000"/>
              </a:spcBef>
            </a:pPr>
            <a:r>
              <a:rPr lang="nl-NL" altLang="nl-NL" sz="4000">
                <a:latin typeface="Arial Narrow" pitchFamily="34" charset="0"/>
                <a:cs typeface="Arial" charset="0"/>
              </a:rPr>
              <a:t>Waar gaat het om?</a:t>
            </a:r>
          </a:p>
          <a:p>
            <a:pPr marL="342900" indent="-342900" algn="ctr">
              <a:spcBef>
                <a:spcPct val="20000"/>
              </a:spcBef>
            </a:pPr>
            <a:endParaRPr lang="nl-NL" altLang="nl-NL" sz="4000">
              <a:latin typeface="Arial Narrow" pitchFamily="34" charset="0"/>
              <a:cs typeface="Arial" charset="0"/>
            </a:endParaRPr>
          </a:p>
          <a:p>
            <a:pPr marL="342900" indent="-342900" algn="ctr">
              <a:spcBef>
                <a:spcPct val="20000"/>
              </a:spcBef>
            </a:pPr>
            <a:r>
              <a:rPr lang="nl-NL" altLang="nl-NL" sz="3200" u="sng">
                <a:latin typeface="Arial Narrow" pitchFamily="34" charset="0"/>
                <a:cs typeface="Arial" charset="0"/>
              </a:rPr>
              <a:t>Het Europese machtsevenwicht</a:t>
            </a:r>
          </a:p>
          <a:p>
            <a:pPr marL="342900" indent="-342900" algn="ctr">
              <a:spcBef>
                <a:spcPct val="20000"/>
              </a:spcBef>
            </a:pPr>
            <a:endParaRPr lang="nl-NL" altLang="nl-NL" sz="3200">
              <a:latin typeface="Arial Narrow" pitchFamily="34" charset="0"/>
              <a:cs typeface="Arial" charset="0"/>
            </a:endParaRPr>
          </a:p>
          <a:p>
            <a:pPr marL="342900" indent="-342900" algn="ctr">
              <a:spcBef>
                <a:spcPct val="20000"/>
              </a:spcBef>
            </a:pPr>
            <a:r>
              <a:rPr lang="nl-NL" altLang="nl-NL" sz="3200">
                <a:latin typeface="Arial Narrow" pitchFamily="34" charset="0"/>
                <a:cs typeface="Arial" charset="0"/>
              </a:rPr>
              <a:t>Welke </a:t>
            </a:r>
            <a:r>
              <a:rPr lang="nl-NL" altLang="nl-NL" sz="3200" u="sng">
                <a:latin typeface="Arial Narrow" pitchFamily="34" charset="0"/>
                <a:cs typeface="Arial" charset="0"/>
              </a:rPr>
              <a:t>machtsblokken</a:t>
            </a:r>
            <a:r>
              <a:rPr lang="nl-NL" altLang="nl-NL" sz="3200">
                <a:latin typeface="Arial Narrow" pitchFamily="34" charset="0"/>
                <a:cs typeface="Arial" charset="0"/>
              </a:rPr>
              <a:t> staan tegenover elkaar?</a:t>
            </a:r>
          </a:p>
          <a:p>
            <a:pPr marL="342900" indent="-342900" algn="ctr">
              <a:spcBef>
                <a:spcPct val="20000"/>
              </a:spcBef>
            </a:pPr>
            <a:r>
              <a:rPr lang="nl-NL" altLang="nl-NL" sz="3200">
                <a:latin typeface="Arial Narrow" pitchFamily="34" charset="0"/>
                <a:cs typeface="Arial" charset="0"/>
              </a:rPr>
              <a:t>Wie heeft uiteindelijk de meeste macht?</a:t>
            </a:r>
          </a:p>
        </p:txBody>
      </p:sp>
      <p:sp>
        <p:nvSpPr>
          <p:cNvPr id="48153" name="Slide Number Placeholder 1"/>
          <p:cNvSpPr>
            <a:spLocks noGrp="1"/>
          </p:cNvSpPr>
          <p:nvPr>
            <p:ph type="sldNum" sz="quarter" idx="12"/>
          </p:nvPr>
        </p:nvSpPr>
        <p:spPr>
          <a:noFill/>
          <a:ln>
            <a:miter lim="800000"/>
            <a:headEnd/>
            <a:tailEnd/>
          </a:ln>
        </p:spPr>
        <p:txBody>
          <a:bodyPr/>
          <a:lstStyle/>
          <a:p>
            <a:fld id="{73F66325-FC3A-4307-91BF-E7FB4E8D2275}" type="slidenum">
              <a:rPr lang="nl-NL" altLang="nl-NL"/>
              <a:pPr/>
              <a:t>23</a:t>
            </a:fld>
            <a:endParaRPr lang="nl-NL"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901"/>
                                        </p:tgtEl>
                                        <p:attrNameLst>
                                          <p:attrName>style.visibility</p:attrName>
                                        </p:attrNameLst>
                                      </p:cBhvr>
                                      <p:to>
                                        <p:strVal val="visible"/>
                                      </p:to>
                                    </p:set>
                                    <p:animEffect transition="in" filter="diamond(in)">
                                      <p:cBhvr>
                                        <p:cTn id="7" dur="3000"/>
                                        <p:tgtEl>
                                          <p:spTgt spid="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838200" indent="-838200" eaLnBrk="1" hangingPunct="1"/>
            <a:r>
              <a:rPr lang="nl-NL" altLang="nl-NL" sz="4000" u="sng" smtClean="0"/>
              <a:t>II.Verlichting</a:t>
            </a:r>
            <a:br>
              <a:rPr lang="nl-NL" altLang="nl-NL" sz="4000" u="sng" smtClean="0"/>
            </a:br>
            <a:endParaRPr lang="nl-NL" altLang="nl-NL" sz="4000" u="sng" smtClean="0"/>
          </a:p>
        </p:txBody>
      </p:sp>
      <p:sp>
        <p:nvSpPr>
          <p:cNvPr id="50179" name="Rectangle 3"/>
          <p:cNvSpPr>
            <a:spLocks noGrp="1" noChangeArrowheads="1"/>
          </p:cNvSpPr>
          <p:nvPr>
            <p:ph type="body" idx="1"/>
          </p:nvPr>
        </p:nvSpPr>
        <p:spPr>
          <a:xfrm>
            <a:off x="468313" y="1052513"/>
            <a:ext cx="8229600" cy="4525962"/>
          </a:xfrm>
        </p:spPr>
        <p:txBody>
          <a:bodyPr/>
          <a:lstStyle/>
          <a:p>
            <a:pPr eaLnBrk="1" hangingPunct="1">
              <a:buFontTx/>
              <a:buNone/>
            </a:pPr>
            <a:r>
              <a:rPr lang="nl-NL" altLang="nl-NL" smtClean="0"/>
              <a:t>Intellectuele stroming 17</a:t>
            </a:r>
            <a:r>
              <a:rPr lang="nl-NL" altLang="nl-NL" baseline="30000" smtClean="0"/>
              <a:t>e</a:t>
            </a:r>
            <a:r>
              <a:rPr lang="nl-NL" altLang="nl-NL" smtClean="0"/>
              <a:t> en 18</a:t>
            </a:r>
            <a:r>
              <a:rPr lang="nl-NL" altLang="nl-NL" baseline="30000" smtClean="0"/>
              <a:t>e</a:t>
            </a:r>
            <a:r>
              <a:rPr lang="nl-NL" altLang="nl-NL" smtClean="0"/>
              <a:t> eeuw</a:t>
            </a:r>
          </a:p>
        </p:txBody>
      </p:sp>
      <p:sp>
        <p:nvSpPr>
          <p:cNvPr id="50180" name="Tijdelijke aanduiding voor inhoud 2"/>
          <p:cNvSpPr>
            <a:spLocks/>
          </p:cNvSpPr>
          <p:nvPr/>
        </p:nvSpPr>
        <p:spPr bwMode="auto">
          <a:xfrm>
            <a:off x="395288" y="1844675"/>
            <a:ext cx="8229600" cy="4525963"/>
          </a:xfrm>
          <a:prstGeom prst="rect">
            <a:avLst/>
          </a:prstGeom>
          <a:noFill/>
          <a:ln w="9525">
            <a:noFill/>
            <a:miter lim="800000"/>
            <a:headEnd/>
            <a:tailEnd/>
          </a:ln>
          <a:effectLst/>
        </p:spPr>
        <p:txBody>
          <a:bodyPr/>
          <a:lstStyle/>
          <a:p>
            <a:pPr marL="342900" indent="-342900" eaLnBrk="1" hangingPunct="1">
              <a:spcBef>
                <a:spcPct val="20000"/>
              </a:spcBef>
              <a:buFont typeface="Wingdings" pitchFamily="2" charset="2"/>
              <a:buNone/>
            </a:pPr>
            <a:r>
              <a:rPr lang="nl-NL" altLang="nl-NL" sz="3200"/>
              <a:t>Kernbegrippen:</a:t>
            </a:r>
          </a:p>
          <a:p>
            <a:pPr marL="342900" indent="-342900" eaLnBrk="1" hangingPunct="1">
              <a:spcBef>
                <a:spcPct val="20000"/>
              </a:spcBef>
              <a:buFont typeface="Wingdings" pitchFamily="2" charset="2"/>
              <a:buChar char="q"/>
            </a:pPr>
            <a:r>
              <a:rPr lang="nl-NL" altLang="nl-NL" sz="3200"/>
              <a:t>  Rationalisme </a:t>
            </a:r>
          </a:p>
          <a:p>
            <a:pPr marL="342900" indent="-342900" eaLnBrk="1" hangingPunct="1">
              <a:spcBef>
                <a:spcPct val="20000"/>
              </a:spcBef>
              <a:buFont typeface="Wingdings" pitchFamily="2" charset="2"/>
              <a:buChar char="q"/>
            </a:pPr>
            <a:r>
              <a:rPr lang="nl-NL" altLang="nl-NL" sz="3200"/>
              <a:t>  Maatschappijkritiek</a:t>
            </a:r>
          </a:p>
          <a:p>
            <a:pPr marL="342900" indent="-342900" eaLnBrk="1" hangingPunct="1">
              <a:spcBef>
                <a:spcPct val="20000"/>
              </a:spcBef>
              <a:buFont typeface="Wingdings" pitchFamily="2" charset="2"/>
              <a:buChar char="q"/>
            </a:pPr>
            <a:r>
              <a:rPr lang="nl-NL" altLang="nl-NL" sz="3200"/>
              <a:t>  Rechten van de mens, emancipatie</a:t>
            </a:r>
          </a:p>
          <a:p>
            <a:pPr marL="342900" indent="-342900" eaLnBrk="1" hangingPunct="1">
              <a:spcBef>
                <a:spcPct val="20000"/>
              </a:spcBef>
              <a:buFont typeface="Wingdings" pitchFamily="2" charset="2"/>
              <a:buChar char="q"/>
            </a:pPr>
            <a:r>
              <a:rPr lang="nl-NL" altLang="nl-NL" sz="3200"/>
              <a:t>  Individualisme</a:t>
            </a:r>
          </a:p>
          <a:p>
            <a:pPr marL="342900" indent="-342900" eaLnBrk="1" hangingPunct="1">
              <a:spcBef>
                <a:spcPct val="20000"/>
              </a:spcBef>
              <a:buFont typeface="Wingdings" pitchFamily="2" charset="2"/>
              <a:buChar char="q"/>
            </a:pPr>
            <a:r>
              <a:rPr lang="nl-NL" altLang="nl-NL" sz="3200"/>
              <a:t>  Optimisme</a:t>
            </a:r>
          </a:p>
          <a:p>
            <a:pPr marL="342900" indent="-342900" eaLnBrk="1" hangingPunct="1">
              <a:spcBef>
                <a:spcPct val="20000"/>
              </a:spcBef>
              <a:buFont typeface="Wingdings" pitchFamily="2" charset="2"/>
              <a:buChar char="q"/>
            </a:pPr>
            <a:r>
              <a:rPr lang="nl-NL" altLang="nl-NL" sz="3200"/>
              <a:t>  Verheerlijking van de natuur </a:t>
            </a:r>
          </a:p>
          <a:p>
            <a:pPr marL="342900" indent="-342900" eaLnBrk="1" hangingPunct="1">
              <a:spcBef>
                <a:spcPct val="20000"/>
              </a:spcBef>
            </a:pPr>
            <a:endParaRPr lang="nl-NL" altLang="nl-NL" sz="3200"/>
          </a:p>
        </p:txBody>
      </p:sp>
      <p:sp>
        <p:nvSpPr>
          <p:cNvPr id="50181" name="Slide Number Placeholder 1"/>
          <p:cNvSpPr>
            <a:spLocks noGrp="1"/>
          </p:cNvSpPr>
          <p:nvPr>
            <p:ph type="sldNum" sz="quarter" idx="12"/>
          </p:nvPr>
        </p:nvSpPr>
        <p:spPr>
          <a:noFill/>
          <a:ln>
            <a:miter lim="800000"/>
            <a:headEnd/>
            <a:tailEnd/>
          </a:ln>
        </p:spPr>
        <p:txBody>
          <a:bodyPr/>
          <a:lstStyle/>
          <a:p>
            <a:fld id="{EA888D7D-180A-415D-B7B5-ACCA48B527F2}" type="slidenum">
              <a:rPr lang="nl-NL" altLang="nl-NL"/>
              <a:pPr/>
              <a:t>24</a:t>
            </a:fld>
            <a:endParaRPr lang="nl-NL" alt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ln>
            <a:miter lim="800000"/>
            <a:headEnd/>
            <a:tailEnd/>
          </a:ln>
        </p:spPr>
        <p:txBody>
          <a:bodyPr/>
          <a:lstStyle/>
          <a:p>
            <a:fld id="{9500382F-FBA7-42B1-BAF9-F5F68BE558EC}" type="slidenum">
              <a:rPr lang="nl-NL" altLang="nl-NL"/>
              <a:pPr/>
              <a:t>25</a:t>
            </a:fld>
            <a:endParaRPr lang="nl-NL" altLang="nl-NL"/>
          </a:p>
        </p:txBody>
      </p:sp>
      <p:sp>
        <p:nvSpPr>
          <p:cNvPr id="51203" name="Tijdelijke aanduiding voor dianumm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1258BA65-189A-488C-8E12-8245A44D569A}" type="slidenum">
              <a:rPr lang="nl-NL" altLang="nl-NL" sz="1400"/>
              <a:pPr algn="r" eaLnBrk="1" hangingPunct="1"/>
              <a:t>25</a:t>
            </a:fld>
            <a:endParaRPr lang="nl-NL" altLang="nl-NL" sz="1400"/>
          </a:p>
        </p:txBody>
      </p:sp>
      <p:sp>
        <p:nvSpPr>
          <p:cNvPr id="51204" name="Rectangle 2"/>
          <p:cNvSpPr>
            <a:spLocks noGrp="1" noChangeArrowheads="1"/>
          </p:cNvSpPr>
          <p:nvPr>
            <p:ph type="title"/>
          </p:nvPr>
        </p:nvSpPr>
        <p:spPr/>
        <p:txBody>
          <a:bodyPr/>
          <a:lstStyle/>
          <a:p>
            <a:pPr eaLnBrk="1" hangingPunct="1"/>
            <a:r>
              <a:rPr lang="nl-NL" altLang="nl-NL" smtClean="0"/>
              <a:t>Invloeden  op de verlichting:</a:t>
            </a:r>
          </a:p>
        </p:txBody>
      </p:sp>
      <p:sp>
        <p:nvSpPr>
          <p:cNvPr id="8196" name="Rectangle 3"/>
          <p:cNvSpPr>
            <a:spLocks noGrp="1" noChangeArrowheads="1"/>
          </p:cNvSpPr>
          <p:nvPr>
            <p:ph type="body" idx="1"/>
          </p:nvPr>
        </p:nvSpPr>
        <p:spPr/>
        <p:txBody>
          <a:bodyPr/>
          <a:lstStyle/>
          <a:p>
            <a:pPr marL="812800" indent="-812800" eaLnBrk="1" hangingPunct="1">
              <a:lnSpc>
                <a:spcPct val="80000"/>
              </a:lnSpc>
              <a:buClr>
                <a:schemeClr val="tx1"/>
              </a:buClr>
              <a:buFontTx/>
              <a:buAutoNum type="romanUcPeriod"/>
            </a:pPr>
            <a:r>
              <a:rPr lang="nl-NL" altLang="nl-NL" sz="2800" b="1" smtClean="0"/>
              <a:t>Renaissance (humanisme)</a:t>
            </a:r>
          </a:p>
          <a:p>
            <a:pPr marL="1428750" lvl="2" indent="-514350" eaLnBrk="1" hangingPunct="1">
              <a:lnSpc>
                <a:spcPct val="80000"/>
              </a:lnSpc>
              <a:buClr>
                <a:schemeClr val="tx1"/>
              </a:buClr>
              <a:buFontTx/>
              <a:buNone/>
            </a:pPr>
            <a:endParaRPr lang="en-US" altLang="nl-NL" smtClean="0"/>
          </a:p>
          <a:p>
            <a:pPr marL="1428750" lvl="2" indent="-514350" eaLnBrk="1" hangingPunct="1">
              <a:lnSpc>
                <a:spcPct val="80000"/>
              </a:lnSpc>
              <a:buClr>
                <a:schemeClr val="tx1"/>
              </a:buClr>
              <a:buFont typeface="Wingdings" pitchFamily="2" charset="2"/>
              <a:buNone/>
            </a:pPr>
            <a:endParaRPr lang="nl-NL" altLang="nl-NL" smtClean="0"/>
          </a:p>
          <a:p>
            <a:pPr marL="812800" indent="-812800" eaLnBrk="1" hangingPunct="1">
              <a:lnSpc>
                <a:spcPct val="80000"/>
              </a:lnSpc>
              <a:buClr>
                <a:schemeClr val="tx1"/>
              </a:buClr>
              <a:buFontTx/>
              <a:buNone/>
            </a:pPr>
            <a:r>
              <a:rPr lang="nl-NL" altLang="nl-NL" sz="2800" b="1" smtClean="0"/>
              <a:t>II.    Ontdekkingsreizen van de 16</a:t>
            </a:r>
            <a:r>
              <a:rPr lang="nl-NL" altLang="nl-NL" sz="2800" b="1" baseline="30000" smtClean="0"/>
              <a:t>e</a:t>
            </a:r>
            <a:r>
              <a:rPr lang="nl-NL" altLang="nl-NL" sz="2800" b="1" smtClean="0"/>
              <a:t> en 17</a:t>
            </a:r>
            <a:r>
              <a:rPr lang="nl-NL" altLang="nl-NL" sz="2800" b="1" baseline="30000" smtClean="0"/>
              <a:t>e</a:t>
            </a:r>
            <a:r>
              <a:rPr lang="nl-NL" altLang="nl-NL" sz="2800" b="1" smtClean="0"/>
              <a:t> eeuw.</a:t>
            </a:r>
          </a:p>
          <a:p>
            <a:pPr marL="812800" indent="-812800" eaLnBrk="1" hangingPunct="1">
              <a:lnSpc>
                <a:spcPct val="80000"/>
              </a:lnSpc>
              <a:buClr>
                <a:schemeClr val="tx1"/>
              </a:buClr>
              <a:buFontTx/>
              <a:buNone/>
            </a:pPr>
            <a:endParaRPr lang="nl-NL" altLang="nl-NL" sz="2800" smtClean="0"/>
          </a:p>
          <a:p>
            <a:pPr marL="812800" indent="-812800" eaLnBrk="1" hangingPunct="1">
              <a:lnSpc>
                <a:spcPct val="80000"/>
              </a:lnSpc>
              <a:buClr>
                <a:schemeClr val="tx1"/>
              </a:buClr>
              <a:buFontTx/>
              <a:buNone/>
            </a:pPr>
            <a:endParaRPr lang="nl-NL" altLang="nl-NL" sz="2800" smtClean="0"/>
          </a:p>
          <a:p>
            <a:pPr marL="812800" indent="-812800" eaLnBrk="1" hangingPunct="1">
              <a:lnSpc>
                <a:spcPct val="80000"/>
              </a:lnSpc>
              <a:buClr>
                <a:schemeClr val="tx1"/>
              </a:buClr>
              <a:buFontTx/>
              <a:buNone/>
            </a:pPr>
            <a:r>
              <a:rPr lang="nl-NL" altLang="nl-NL" sz="2800" b="1" smtClean="0"/>
              <a:t>III.   Wetenschappelijke revolutie van de 17e eeuw</a:t>
            </a:r>
          </a:p>
          <a:p>
            <a:pPr marL="812800" indent="-812800" eaLnBrk="1" hangingPunct="1">
              <a:lnSpc>
                <a:spcPct val="80000"/>
              </a:lnSpc>
              <a:buClr>
                <a:schemeClr val="tx1"/>
              </a:buClr>
              <a:buFontTx/>
              <a:buAutoNum type="romanUcPeriod"/>
            </a:pPr>
            <a:endParaRPr lang="nl-NL" altLang="nl-NL" sz="2800" smtClean="0"/>
          </a:p>
          <a:p>
            <a:pPr marL="812800" indent="-812800" eaLnBrk="1" hangingPunct="1">
              <a:lnSpc>
                <a:spcPct val="80000"/>
              </a:lnSpc>
            </a:pPr>
            <a:endParaRPr lang="nl-NL" altLang="nl-NL"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anim calcmode="lin" valueType="num">
                                      <p:cBhvr additive="base">
                                        <p:cTn id="13"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6">
                                            <p:txEl>
                                              <p:pRg st="6" end="6"/>
                                            </p:txEl>
                                          </p:spTgt>
                                        </p:tgtEl>
                                        <p:attrNameLst>
                                          <p:attrName>style.visibility</p:attrName>
                                        </p:attrNameLst>
                                      </p:cBhvr>
                                      <p:to>
                                        <p:strVal val="visible"/>
                                      </p:to>
                                    </p:set>
                                    <p:anim calcmode="lin" valueType="num">
                                      <p:cBhvr additive="base">
                                        <p:cTn id="19" dur="500" fill="hold"/>
                                        <p:tgtEl>
                                          <p:spTgt spid="819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a:ln>
            <a:miter lim="800000"/>
            <a:headEnd/>
            <a:tailEnd/>
          </a:ln>
        </p:spPr>
        <p:txBody>
          <a:bodyPr/>
          <a:lstStyle/>
          <a:p>
            <a:fld id="{B1E45E6C-6962-4930-B889-3FD5EF541245}" type="slidenum">
              <a:rPr lang="nl-NL" altLang="nl-NL"/>
              <a:pPr/>
              <a:t>26</a:t>
            </a:fld>
            <a:endParaRPr lang="nl-NL" altLang="nl-NL"/>
          </a:p>
        </p:txBody>
      </p:sp>
      <p:sp>
        <p:nvSpPr>
          <p:cNvPr id="53251" name="Tijdelijke aanduiding voor dianumm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33172CF2-1C02-40E8-BF0C-22C25EA6D7B2}" type="slidenum">
              <a:rPr lang="nl-NL" altLang="nl-NL" sz="1400"/>
              <a:pPr algn="r" eaLnBrk="1" hangingPunct="1"/>
              <a:t>26</a:t>
            </a:fld>
            <a:endParaRPr lang="nl-NL" altLang="nl-NL" sz="1400"/>
          </a:p>
        </p:txBody>
      </p:sp>
      <p:sp>
        <p:nvSpPr>
          <p:cNvPr id="53252" name="Rectangle 2"/>
          <p:cNvSpPr>
            <a:spLocks noGrp="1" noChangeArrowheads="1"/>
          </p:cNvSpPr>
          <p:nvPr>
            <p:ph type="title"/>
          </p:nvPr>
        </p:nvSpPr>
        <p:spPr/>
        <p:txBody>
          <a:bodyPr/>
          <a:lstStyle/>
          <a:p>
            <a:pPr eaLnBrk="1" hangingPunct="1"/>
            <a:r>
              <a:rPr lang="nl-NL" altLang="nl-NL" sz="4000" u="sng" smtClean="0"/>
              <a:t>Verspreiding en invloed van de verlichting</a:t>
            </a:r>
          </a:p>
        </p:txBody>
      </p:sp>
      <p:sp>
        <p:nvSpPr>
          <p:cNvPr id="40964" name="Rectangle 3"/>
          <p:cNvSpPr>
            <a:spLocks noGrp="1" noChangeArrowheads="1"/>
          </p:cNvSpPr>
          <p:nvPr>
            <p:ph type="body" sz="half" idx="1"/>
          </p:nvPr>
        </p:nvSpPr>
        <p:spPr>
          <a:xfrm>
            <a:off x="457200" y="1600200"/>
            <a:ext cx="7643813" cy="4525963"/>
          </a:xfrm>
        </p:spPr>
        <p:txBody>
          <a:bodyPr/>
          <a:lstStyle/>
          <a:p>
            <a:pPr eaLnBrk="1" hangingPunct="1"/>
            <a:r>
              <a:rPr lang="nl-NL" altLang="nl-NL" sz="2800" smtClean="0"/>
              <a:t>Verspreiding van de ideeën via boeken, tijdschriften, salons , koffiehuizen </a:t>
            </a:r>
          </a:p>
          <a:p>
            <a:pPr eaLnBrk="1" hangingPunct="1"/>
            <a:r>
              <a:rPr lang="nl-NL" altLang="nl-NL" sz="2800" smtClean="0"/>
              <a:t>Aanvankelijk was het een stroming van de maatschappelijke elite</a:t>
            </a:r>
          </a:p>
          <a:p>
            <a:pPr eaLnBrk="1" hangingPunct="1"/>
            <a:r>
              <a:rPr lang="nl-NL" altLang="nl-NL" sz="2800" smtClean="0"/>
              <a:t>Invloed op lange termijn zeer groot</a:t>
            </a:r>
          </a:p>
          <a:p>
            <a:pPr eaLnBrk="1" hangingPunct="1"/>
            <a:r>
              <a:rPr lang="nl-NL" altLang="nl-NL" sz="2800" smtClean="0"/>
              <a:t>Verlicht absolutisme (Pruisen, Oostenrijk)</a:t>
            </a:r>
          </a:p>
          <a:p>
            <a:pPr eaLnBrk="1" hangingPunct="1"/>
            <a:r>
              <a:rPr lang="nl-NL" altLang="nl-NL" sz="2800" smtClean="0"/>
              <a:t>Amerikaanse vrijheidsoorlog, Patriotten in Nederland, Franse revolutie.</a:t>
            </a:r>
          </a:p>
          <a:p>
            <a:pPr eaLnBrk="1" hangingPunct="1"/>
            <a:endParaRPr lang="nl-NL" altLang="nl-NL" sz="2800" smtClean="0"/>
          </a:p>
          <a:p>
            <a:pPr eaLnBrk="1" hangingPunct="1"/>
            <a:endParaRPr lang="nl-NL" altLang="nl-NL" sz="2800" smtClean="0"/>
          </a:p>
          <a:p>
            <a:pPr eaLnBrk="1" hangingPunct="1"/>
            <a:endParaRPr lang="nl-NL" altLang="nl-NL"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4">
                                            <p:txEl>
                                              <p:pRg st="1" end="1"/>
                                            </p:txEl>
                                          </p:spTgt>
                                        </p:tgtEl>
                                        <p:attrNameLst>
                                          <p:attrName>style.visibility</p:attrName>
                                        </p:attrNameLst>
                                      </p:cBhvr>
                                      <p:to>
                                        <p:strVal val="visible"/>
                                      </p:to>
                                    </p:set>
                                    <p:anim calcmode="lin" valueType="num">
                                      <p:cBhvr additive="base">
                                        <p:cTn id="13" dur="5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 calcmode="lin" valueType="num">
                                      <p:cBhvr additive="base">
                                        <p:cTn id="17" dur="5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0964">
                                            <p:txEl>
                                              <p:pRg st="3" end="3"/>
                                            </p:txEl>
                                          </p:spTgt>
                                        </p:tgtEl>
                                        <p:attrNameLst>
                                          <p:attrName>style.visibility</p:attrName>
                                        </p:attrNameLst>
                                      </p:cBhvr>
                                      <p:to>
                                        <p:strVal val="visible"/>
                                      </p:to>
                                    </p:set>
                                    <p:anim calcmode="lin" valueType="num">
                                      <p:cBhvr additive="base">
                                        <p:cTn id="23" dur="500" fill="hold"/>
                                        <p:tgtEl>
                                          <p:spTgt spid="4096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64">
                                            <p:txEl>
                                              <p:pRg st="4" end="4"/>
                                            </p:txEl>
                                          </p:spTgt>
                                        </p:tgtEl>
                                        <p:attrNameLst>
                                          <p:attrName>style.visibility</p:attrName>
                                        </p:attrNameLst>
                                      </p:cBhvr>
                                      <p:to>
                                        <p:strVal val="visible"/>
                                      </p:to>
                                    </p:set>
                                    <p:anim calcmode="lin" valueType="num">
                                      <p:cBhvr additive="base">
                                        <p:cTn id="27" dur="500" fill="hold"/>
                                        <p:tgtEl>
                                          <p:spTgt spid="4096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620713"/>
            <a:ext cx="8229600" cy="1143000"/>
          </a:xfrm>
        </p:spPr>
        <p:txBody>
          <a:bodyPr/>
          <a:lstStyle/>
          <a:p>
            <a:r>
              <a:rPr lang="nl-NL" altLang="nl-NL" sz="3200" b="1" u="sng" smtClean="0"/>
              <a:t/>
            </a:r>
            <a:br>
              <a:rPr lang="nl-NL" altLang="nl-NL" sz="3200" b="1" u="sng" smtClean="0"/>
            </a:br>
            <a:r>
              <a:rPr lang="nl-NL" altLang="nl-NL" sz="3200" b="1" u="sng" smtClean="0"/>
              <a:t/>
            </a:r>
            <a:br>
              <a:rPr lang="nl-NL" altLang="nl-NL" sz="3200" b="1" u="sng" smtClean="0"/>
            </a:br>
            <a:r>
              <a:rPr lang="nl-NL" altLang="nl-NL" sz="3200" b="1" u="sng" smtClean="0"/>
              <a:t/>
            </a:r>
            <a:br>
              <a:rPr lang="nl-NL" altLang="nl-NL" sz="3200" b="1" u="sng" smtClean="0"/>
            </a:br>
            <a:r>
              <a:rPr lang="nl-NL" altLang="nl-NL" sz="3200" smtClean="0"/>
              <a:t> </a:t>
            </a:r>
            <a:r>
              <a:rPr lang="nl-NL" altLang="nl-NL" sz="2800" smtClean="0">
                <a:solidFill>
                  <a:srgbClr val="000000"/>
                </a:solidFill>
              </a:rPr>
              <a:t>Waarop is de macht van de koning gebaseerd?</a:t>
            </a:r>
            <a:br>
              <a:rPr lang="nl-NL" altLang="nl-NL" sz="2800" smtClean="0">
                <a:solidFill>
                  <a:srgbClr val="000000"/>
                </a:solidFill>
              </a:rPr>
            </a:br>
            <a:r>
              <a:rPr lang="nl-NL" altLang="nl-NL" sz="3200" u="sng" smtClean="0"/>
              <a:t/>
            </a:r>
            <a:br>
              <a:rPr lang="nl-NL" altLang="nl-NL" sz="3200" u="sng" smtClean="0"/>
            </a:br>
            <a:r>
              <a:rPr lang="nl-NL" altLang="nl-NL" sz="3200" smtClean="0"/>
              <a:t>J</a:t>
            </a:r>
            <a:r>
              <a:rPr lang="nl-NL" altLang="nl-NL" sz="3200" b="1" smtClean="0"/>
              <a:t>ohn Locke (</a:t>
            </a:r>
            <a:r>
              <a:rPr lang="nl-NL" altLang="nl-NL" sz="3200" smtClean="0">
                <a:solidFill>
                  <a:schemeClr val="tx1"/>
                </a:solidFill>
              </a:rPr>
              <a:t>1690)</a:t>
            </a:r>
            <a:br>
              <a:rPr lang="nl-NL" altLang="nl-NL" sz="3200" smtClean="0">
                <a:solidFill>
                  <a:schemeClr val="tx1"/>
                </a:solidFill>
              </a:rPr>
            </a:br>
            <a:r>
              <a:rPr lang="nl-NL" altLang="nl-NL" sz="3200" i="1" smtClean="0">
                <a:solidFill>
                  <a:schemeClr val="tx1"/>
                </a:solidFill>
              </a:rPr>
              <a:t>‘Two treatises of government</a:t>
            </a:r>
            <a:r>
              <a:rPr lang="nl-NL" altLang="nl-NL" sz="4000" i="1" smtClean="0">
                <a:solidFill>
                  <a:schemeClr val="tx1"/>
                </a:solidFill>
              </a:rPr>
              <a:t>’</a:t>
            </a:r>
            <a:r>
              <a:rPr lang="nl-NL" altLang="nl-NL" sz="4000" smtClean="0">
                <a:solidFill>
                  <a:schemeClr val="tx1"/>
                </a:solidFill>
              </a:rPr>
              <a:t/>
            </a:r>
            <a:br>
              <a:rPr lang="nl-NL" altLang="nl-NL" sz="4000" smtClean="0">
                <a:solidFill>
                  <a:schemeClr val="tx1"/>
                </a:solidFill>
              </a:rPr>
            </a:br>
            <a:r>
              <a:rPr lang="nl-NL" altLang="nl-NL" sz="4000" smtClean="0">
                <a:solidFill>
                  <a:schemeClr val="tx1"/>
                </a:solidFill>
              </a:rPr>
              <a:t>.</a:t>
            </a:r>
          </a:p>
        </p:txBody>
      </p:sp>
      <p:pic>
        <p:nvPicPr>
          <p:cNvPr id="55299" name="Picture 11" descr="180px-John_Locke">
            <a:hlinkClick r:id="rId2"/>
          </p:cNvPr>
          <p:cNvPicPr>
            <a:picLocks noChangeAspect="1" noChangeArrowheads="1"/>
          </p:cNvPicPr>
          <p:nvPr>
            <p:ph type="body" idx="1"/>
          </p:nvPr>
        </p:nvPicPr>
        <p:blipFill>
          <a:blip r:embed="rId3" cstate="print"/>
          <a:srcRect/>
          <a:stretch>
            <a:fillRect/>
          </a:stretch>
        </p:blipFill>
        <p:spPr>
          <a:xfrm>
            <a:off x="611188" y="3122613"/>
            <a:ext cx="1646237" cy="2130425"/>
          </a:xfrm>
        </p:spPr>
      </p:pic>
      <p:sp>
        <p:nvSpPr>
          <p:cNvPr id="55300" name="Text Box 15"/>
          <p:cNvSpPr txBox="1">
            <a:spLocks noChangeArrowheads="1"/>
          </p:cNvSpPr>
          <p:nvPr/>
        </p:nvSpPr>
        <p:spPr bwMode="auto">
          <a:xfrm>
            <a:off x="3276600" y="3194050"/>
            <a:ext cx="5184775" cy="1987550"/>
          </a:xfrm>
          <a:prstGeom prst="rect">
            <a:avLst/>
          </a:prstGeom>
          <a:noFill/>
          <a:ln w="9525">
            <a:noFill/>
            <a:miter lim="800000"/>
            <a:headEnd/>
            <a:tailEnd/>
          </a:ln>
        </p:spPr>
        <p:txBody>
          <a:bodyPr>
            <a:spAutoFit/>
          </a:bodyPr>
          <a:lstStyle/>
          <a:p>
            <a:pPr algn="ctr">
              <a:spcBef>
                <a:spcPct val="20000"/>
              </a:spcBef>
              <a:buFontTx/>
              <a:buChar char="-"/>
            </a:pPr>
            <a:r>
              <a:rPr lang="nl-NL" altLang="nl-NL" sz="2400">
                <a:latin typeface="Arial Narrow" pitchFamily="34" charset="0"/>
              </a:rPr>
              <a:t>  </a:t>
            </a:r>
            <a:r>
              <a:rPr lang="nl-NL" altLang="nl-NL" sz="2800">
                <a:latin typeface="Arial Narrow" pitchFamily="34" charset="0"/>
              </a:rPr>
              <a:t>Mensen zijn vrij en gelijk geboren</a:t>
            </a:r>
          </a:p>
          <a:p>
            <a:pPr algn="ctr">
              <a:spcBef>
                <a:spcPct val="20000"/>
              </a:spcBef>
              <a:buFontTx/>
              <a:buChar char="-"/>
            </a:pPr>
            <a:endParaRPr lang="nl-NL" altLang="nl-NL" sz="2800">
              <a:latin typeface="Arial Narrow" pitchFamily="34" charset="0"/>
            </a:endParaRPr>
          </a:p>
          <a:p>
            <a:pPr algn="ctr">
              <a:spcBef>
                <a:spcPct val="20000"/>
              </a:spcBef>
              <a:buFontTx/>
              <a:buChar char="-"/>
            </a:pPr>
            <a:r>
              <a:rPr lang="nl-NL" altLang="nl-NL" sz="2800">
                <a:latin typeface="Arial Narrow" pitchFamily="34" charset="0"/>
              </a:rPr>
              <a:t> Onvreemdbare rechten van ieder mens: leven , vrijheid en bezit</a:t>
            </a:r>
          </a:p>
        </p:txBody>
      </p:sp>
      <p:sp>
        <p:nvSpPr>
          <p:cNvPr id="55301" name="Slide Number Placeholder 1"/>
          <p:cNvSpPr>
            <a:spLocks noGrp="1"/>
          </p:cNvSpPr>
          <p:nvPr>
            <p:ph type="sldNum" sz="quarter" idx="12"/>
          </p:nvPr>
        </p:nvSpPr>
        <p:spPr>
          <a:noFill/>
          <a:ln>
            <a:miter lim="800000"/>
            <a:headEnd/>
            <a:tailEnd/>
          </a:ln>
        </p:spPr>
        <p:txBody>
          <a:bodyPr/>
          <a:lstStyle/>
          <a:p>
            <a:fld id="{DFA292F5-57E9-4466-9881-469D5FDE9688}" type="slidenum">
              <a:rPr lang="nl-NL" altLang="nl-NL"/>
              <a:pPr/>
              <a:t>27</a:t>
            </a:fld>
            <a:endParaRPr lang="nl-NL" altLang="nl-NL"/>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spcBef>
                <a:spcPct val="20000"/>
              </a:spcBef>
            </a:pPr>
            <a:fld id="{1E51DEF7-5B49-4A1D-AF46-33EBAC6CC1D6}" type="slidenum">
              <a:rPr lang="en-US" altLang="nl-NL" sz="1200">
                <a:solidFill>
                  <a:srgbClr val="898989"/>
                </a:solidFill>
                <a:latin typeface="Arial Narrow" pitchFamily="34" charset="0"/>
              </a:rPr>
              <a:pPr algn="r">
                <a:spcBef>
                  <a:spcPct val="20000"/>
                </a:spcBef>
              </a:pPr>
              <a:t>28</a:t>
            </a:fld>
            <a:endParaRPr lang="en-US" altLang="nl-NL" sz="1200">
              <a:solidFill>
                <a:srgbClr val="898989"/>
              </a:solidFill>
              <a:latin typeface="Arial Narrow" pitchFamily="34" charset="0"/>
            </a:endParaRPr>
          </a:p>
        </p:txBody>
      </p:sp>
      <p:sp>
        <p:nvSpPr>
          <p:cNvPr id="56323" name="Tijdelijke aanduiding voor dianumm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20000"/>
              </a:spcBef>
            </a:pPr>
            <a:fld id="{107062D1-5130-486D-975F-E729FF6E0D3D}" type="slidenum">
              <a:rPr lang="en-US" altLang="nl-NL" sz="1400">
                <a:latin typeface="Arial Narrow" pitchFamily="34" charset="0"/>
              </a:rPr>
              <a:pPr algn="r">
                <a:spcBef>
                  <a:spcPct val="20000"/>
                </a:spcBef>
              </a:pPr>
              <a:t>28</a:t>
            </a:fld>
            <a:endParaRPr lang="en-US" altLang="nl-NL" sz="1400">
              <a:latin typeface="Arial Narrow" pitchFamily="34" charset="0"/>
            </a:endParaRPr>
          </a:p>
        </p:txBody>
      </p:sp>
      <p:sp>
        <p:nvSpPr>
          <p:cNvPr id="56324" name="Text Box 15"/>
          <p:cNvSpPr txBox="1">
            <a:spLocks noChangeArrowheads="1"/>
          </p:cNvSpPr>
          <p:nvPr/>
        </p:nvSpPr>
        <p:spPr bwMode="auto">
          <a:xfrm>
            <a:off x="684213" y="1484313"/>
            <a:ext cx="6453187" cy="1544637"/>
          </a:xfrm>
          <a:prstGeom prst="rect">
            <a:avLst/>
          </a:prstGeom>
          <a:noFill/>
          <a:ln w="9525">
            <a:noFill/>
            <a:miter lim="800000"/>
            <a:headEnd/>
            <a:tailEnd/>
          </a:ln>
        </p:spPr>
        <p:txBody>
          <a:bodyPr>
            <a:spAutoFit/>
          </a:bodyPr>
          <a:lstStyle/>
          <a:p>
            <a:pPr algn="ctr">
              <a:spcBef>
                <a:spcPct val="20000"/>
              </a:spcBef>
            </a:pPr>
            <a:endParaRPr lang="nl-NL" altLang="nl-NL" sz="2800" b="1" u="sng">
              <a:latin typeface="Arial Narrow" pitchFamily="34" charset="0"/>
            </a:endParaRPr>
          </a:p>
          <a:p>
            <a:pPr algn="ctr">
              <a:spcBef>
                <a:spcPct val="20000"/>
              </a:spcBef>
            </a:pPr>
            <a:r>
              <a:rPr lang="nl-NL" altLang="nl-NL" sz="2800" b="1" u="sng">
                <a:latin typeface="Arial Narrow" pitchFamily="34" charset="0"/>
              </a:rPr>
              <a:t>John Locke:</a:t>
            </a:r>
            <a:r>
              <a:rPr lang="nl-NL" altLang="nl-NL" sz="2800" u="sng">
                <a:latin typeface="Arial Narrow" pitchFamily="34" charset="0"/>
              </a:rPr>
              <a:t> Het sociale contract </a:t>
            </a:r>
          </a:p>
          <a:p>
            <a:pPr algn="ctr">
              <a:spcBef>
                <a:spcPct val="20000"/>
              </a:spcBef>
            </a:pPr>
            <a:endParaRPr lang="nl-NL" altLang="nl-NL" sz="2800">
              <a:latin typeface="Arial Narrow" pitchFamily="34" charset="0"/>
            </a:endParaRPr>
          </a:p>
        </p:txBody>
      </p:sp>
      <p:sp>
        <p:nvSpPr>
          <p:cNvPr id="56325" name="AutoShape 20"/>
          <p:cNvSpPr>
            <a:spLocks noChangeArrowheads="1"/>
          </p:cNvSpPr>
          <p:nvPr/>
        </p:nvSpPr>
        <p:spPr bwMode="auto">
          <a:xfrm>
            <a:off x="2195513" y="3860800"/>
            <a:ext cx="288925" cy="649288"/>
          </a:xfrm>
          <a:prstGeom prst="downArrow">
            <a:avLst>
              <a:gd name="adj1" fmla="val 50000"/>
              <a:gd name="adj2" fmla="val 56181"/>
            </a:avLst>
          </a:prstGeom>
          <a:solidFill>
            <a:schemeClr val="accent1"/>
          </a:solidFill>
          <a:ln w="9525">
            <a:solidFill>
              <a:schemeClr val="tx1"/>
            </a:solidFill>
            <a:miter lim="800000"/>
            <a:headEnd/>
            <a:tailEnd/>
          </a:ln>
        </p:spPr>
        <p:txBody>
          <a:bodyPr wrap="none" anchor="ctr"/>
          <a:lstStyle/>
          <a:p>
            <a:pPr algn="ctr">
              <a:spcBef>
                <a:spcPct val="20000"/>
              </a:spcBef>
            </a:pPr>
            <a:endParaRPr lang="en-GB" altLang="nl-NL" sz="3200">
              <a:latin typeface="Arial Narrow" pitchFamily="34" charset="0"/>
            </a:endParaRPr>
          </a:p>
        </p:txBody>
      </p:sp>
      <p:sp>
        <p:nvSpPr>
          <p:cNvPr id="56326" name="Rectangle 21"/>
          <p:cNvSpPr>
            <a:spLocks noChangeArrowheads="1"/>
          </p:cNvSpPr>
          <p:nvPr/>
        </p:nvSpPr>
        <p:spPr bwMode="auto">
          <a:xfrm>
            <a:off x="900113" y="3213100"/>
            <a:ext cx="1871662" cy="1771650"/>
          </a:xfrm>
          <a:prstGeom prst="rect">
            <a:avLst/>
          </a:prstGeom>
          <a:noFill/>
          <a:ln w="9525">
            <a:noFill/>
            <a:miter lim="800000"/>
            <a:headEnd/>
            <a:tailEnd/>
          </a:ln>
        </p:spPr>
        <p:txBody>
          <a:bodyPr>
            <a:spAutoFit/>
          </a:bodyPr>
          <a:lstStyle/>
          <a:p>
            <a:pPr algn="ctr">
              <a:spcBef>
                <a:spcPct val="20000"/>
              </a:spcBef>
            </a:pPr>
            <a:endParaRPr lang="nl-NL" altLang="nl-NL" sz="2400">
              <a:latin typeface="Arial Narrow" pitchFamily="34" charset="0"/>
            </a:endParaRPr>
          </a:p>
          <a:p>
            <a:pPr algn="ctr">
              <a:spcBef>
                <a:spcPct val="20000"/>
              </a:spcBef>
            </a:pPr>
            <a:endParaRPr lang="nl-NL" altLang="nl-NL" sz="2400">
              <a:latin typeface="Arial Narrow" pitchFamily="34" charset="0"/>
            </a:endParaRPr>
          </a:p>
          <a:p>
            <a:pPr algn="ctr">
              <a:spcBef>
                <a:spcPct val="20000"/>
              </a:spcBef>
            </a:pPr>
            <a:endParaRPr lang="nl-NL" altLang="nl-NL" sz="2400">
              <a:latin typeface="Arial Narrow" pitchFamily="34" charset="0"/>
            </a:endParaRPr>
          </a:p>
          <a:p>
            <a:pPr algn="ctr">
              <a:spcBef>
                <a:spcPct val="20000"/>
              </a:spcBef>
            </a:pPr>
            <a:r>
              <a:rPr lang="nl-NL" altLang="nl-NL" sz="2400">
                <a:latin typeface="Arial Narrow" pitchFamily="34" charset="0"/>
              </a:rPr>
              <a:t>   </a:t>
            </a:r>
            <a:endParaRPr lang="en-US" altLang="nl-NL" sz="2400">
              <a:latin typeface="Arial Narrow" pitchFamily="34" charset="0"/>
            </a:endParaRPr>
          </a:p>
        </p:txBody>
      </p:sp>
      <p:sp>
        <p:nvSpPr>
          <p:cNvPr id="56327" name="Rectangle 13"/>
          <p:cNvSpPr>
            <a:spLocks noChangeArrowheads="1"/>
          </p:cNvSpPr>
          <p:nvPr/>
        </p:nvSpPr>
        <p:spPr bwMode="auto">
          <a:xfrm>
            <a:off x="1285875" y="2924175"/>
            <a:ext cx="2714625" cy="650875"/>
          </a:xfrm>
          <a:prstGeom prst="rect">
            <a:avLst/>
          </a:prstGeom>
          <a:noFill/>
          <a:ln w="9525">
            <a:solidFill>
              <a:schemeClr val="tx1"/>
            </a:solidFill>
            <a:miter lim="800000"/>
            <a:headEnd/>
            <a:tailEnd/>
          </a:ln>
        </p:spPr>
        <p:txBody>
          <a:bodyPr wrap="none">
            <a:spAutoFit/>
          </a:bodyPr>
          <a:lstStyle/>
          <a:p>
            <a:pPr algn="ctr">
              <a:spcBef>
                <a:spcPct val="20000"/>
              </a:spcBef>
            </a:pPr>
            <a:r>
              <a:rPr lang="nl-NL" altLang="nl-NL" sz="3600">
                <a:latin typeface="Arial Narrow" pitchFamily="34" charset="0"/>
              </a:rPr>
              <a:t>Vorst, overheid</a:t>
            </a:r>
          </a:p>
        </p:txBody>
      </p:sp>
      <p:sp>
        <p:nvSpPr>
          <p:cNvPr id="56328" name="Rectangle 14"/>
          <p:cNvSpPr>
            <a:spLocks noChangeArrowheads="1"/>
          </p:cNvSpPr>
          <p:nvPr/>
        </p:nvSpPr>
        <p:spPr bwMode="auto">
          <a:xfrm>
            <a:off x="2203450" y="4797425"/>
            <a:ext cx="922338" cy="650875"/>
          </a:xfrm>
          <a:prstGeom prst="rect">
            <a:avLst/>
          </a:prstGeom>
          <a:noFill/>
          <a:ln w="9525">
            <a:solidFill>
              <a:schemeClr val="tx1"/>
            </a:solidFill>
            <a:miter lim="800000"/>
            <a:headEnd/>
            <a:tailEnd/>
          </a:ln>
        </p:spPr>
        <p:txBody>
          <a:bodyPr wrap="none">
            <a:spAutoFit/>
          </a:bodyPr>
          <a:lstStyle/>
          <a:p>
            <a:pPr algn="ctr">
              <a:spcBef>
                <a:spcPct val="20000"/>
              </a:spcBef>
            </a:pPr>
            <a:r>
              <a:rPr lang="nl-NL" altLang="nl-NL" sz="3600">
                <a:latin typeface="Arial Narrow" pitchFamily="34" charset="0"/>
              </a:rPr>
              <a:t>Volk</a:t>
            </a:r>
            <a:endParaRPr lang="en-US" altLang="nl-NL" sz="3600">
              <a:latin typeface="Arial Narrow" pitchFamily="34" charset="0"/>
            </a:endParaRPr>
          </a:p>
        </p:txBody>
      </p:sp>
      <p:sp>
        <p:nvSpPr>
          <p:cNvPr id="56329" name="AutoShape 20"/>
          <p:cNvSpPr>
            <a:spLocks noChangeArrowheads="1"/>
          </p:cNvSpPr>
          <p:nvPr/>
        </p:nvSpPr>
        <p:spPr bwMode="auto">
          <a:xfrm flipV="1">
            <a:off x="2916238" y="3789363"/>
            <a:ext cx="287337" cy="720725"/>
          </a:xfrm>
          <a:prstGeom prst="downArrow">
            <a:avLst>
              <a:gd name="adj1" fmla="val 50000"/>
              <a:gd name="adj2" fmla="val 62707"/>
            </a:avLst>
          </a:prstGeom>
          <a:solidFill>
            <a:schemeClr val="accent1"/>
          </a:solidFill>
          <a:ln w="9525">
            <a:solidFill>
              <a:schemeClr val="tx1"/>
            </a:solidFill>
            <a:miter lim="800000"/>
            <a:headEnd/>
            <a:tailEnd/>
          </a:ln>
        </p:spPr>
        <p:txBody>
          <a:bodyPr rot="10800000" wrap="none" anchor="ctr"/>
          <a:lstStyle/>
          <a:p>
            <a:pPr algn="ctr">
              <a:spcBef>
                <a:spcPct val="20000"/>
              </a:spcBef>
            </a:pPr>
            <a:endParaRPr lang="en-GB" altLang="nl-NL" sz="3200">
              <a:latin typeface="Arial Narrow" pitchFamily="34" charset="0"/>
            </a:endParaRPr>
          </a:p>
        </p:txBody>
      </p:sp>
      <p:sp>
        <p:nvSpPr>
          <p:cNvPr id="56330" name="Rectangle 11"/>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nl-NL" altLang="nl-NL" sz="3200">
                <a:solidFill>
                  <a:schemeClr val="tx2"/>
                </a:solidFill>
                <a:latin typeface="Arial Narrow" pitchFamily="34" charset="0"/>
              </a:rPr>
              <a:t/>
            </a:r>
            <a:br>
              <a:rPr lang="nl-NL" altLang="nl-NL" sz="3200">
                <a:solidFill>
                  <a:schemeClr val="tx2"/>
                </a:solidFill>
                <a:latin typeface="Arial Narrow" pitchFamily="34" charset="0"/>
              </a:rPr>
            </a:br>
            <a:r>
              <a:rPr lang="nl-NL" altLang="nl-NL" sz="2800">
                <a:solidFill>
                  <a:schemeClr val="tx2"/>
                </a:solidFill>
                <a:latin typeface="Arial Narrow" pitchFamily="34" charset="0"/>
              </a:rPr>
              <a:t>Waarop is de macht van de koning gebaseerd?</a:t>
            </a:r>
            <a:br>
              <a:rPr lang="nl-NL" altLang="nl-NL" sz="2800">
                <a:solidFill>
                  <a:schemeClr val="tx2"/>
                </a:solidFill>
                <a:latin typeface="Arial Narrow" pitchFamily="34" charset="0"/>
              </a:rPr>
            </a:br>
            <a:endParaRPr lang="nl-NL" altLang="nl-NL" sz="2800">
              <a:solidFill>
                <a:schemeClr val="tx2"/>
              </a:solidFill>
              <a:latin typeface="Arial Narrow" pitchFamily="34" charset="0"/>
            </a:endParaRPr>
          </a:p>
        </p:txBody>
      </p:sp>
      <p:sp>
        <p:nvSpPr>
          <p:cNvPr id="56331" name="Rectangle 15"/>
          <p:cNvSpPr>
            <a:spLocks noChangeArrowheads="1"/>
          </p:cNvSpPr>
          <p:nvPr/>
        </p:nvSpPr>
        <p:spPr bwMode="auto">
          <a:xfrm>
            <a:off x="4654550" y="3500438"/>
            <a:ext cx="3557588" cy="641350"/>
          </a:xfrm>
          <a:prstGeom prst="rect">
            <a:avLst/>
          </a:prstGeom>
          <a:noFill/>
          <a:ln w="9525" algn="ctr">
            <a:noFill/>
            <a:miter lim="800000"/>
            <a:headEnd/>
            <a:tailEnd/>
          </a:ln>
        </p:spPr>
        <p:txBody>
          <a:bodyPr wrap="none">
            <a:spAutoFit/>
          </a:bodyPr>
          <a:lstStyle/>
          <a:p>
            <a:pPr marL="342900" indent="-342900" algn="ctr">
              <a:spcBef>
                <a:spcPct val="20000"/>
              </a:spcBef>
            </a:pPr>
            <a:r>
              <a:rPr lang="nl-NL" altLang="nl-NL" sz="3600" b="1">
                <a:latin typeface="Arial Narrow" pitchFamily="34" charset="0"/>
              </a:rPr>
              <a:t>volkssoevereiniteit</a:t>
            </a:r>
          </a:p>
        </p:txBody>
      </p:sp>
      <p:sp>
        <p:nvSpPr>
          <p:cNvPr id="56332" name="Slide Number Placeholder 1"/>
          <p:cNvSpPr>
            <a:spLocks noGrp="1"/>
          </p:cNvSpPr>
          <p:nvPr>
            <p:ph type="sldNum" sz="quarter" idx="12"/>
          </p:nvPr>
        </p:nvSpPr>
        <p:spPr>
          <a:noFill/>
          <a:ln>
            <a:miter lim="800000"/>
            <a:headEnd/>
            <a:tailEnd/>
          </a:ln>
        </p:spPr>
        <p:txBody>
          <a:bodyPr/>
          <a:lstStyle/>
          <a:p>
            <a:fld id="{4E0DF07D-382D-4AEA-9F0E-D6167B921686}" type="slidenum">
              <a:rPr lang="nl-NL" altLang="nl-NL"/>
              <a:pPr/>
              <a:t>28</a:t>
            </a:fld>
            <a:endParaRPr lang="nl-NL" altLang="nl-NL"/>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a:ln>
            <a:miter lim="800000"/>
            <a:headEnd/>
            <a:tailEnd/>
          </a:ln>
        </p:spPr>
        <p:txBody>
          <a:bodyPr/>
          <a:lstStyle/>
          <a:p>
            <a:fld id="{A5F126E5-2C3F-408B-B213-46BB6E50D760}" type="slidenum">
              <a:rPr lang="en-US" altLang="nl-NL"/>
              <a:pPr/>
              <a:t>29</a:t>
            </a:fld>
            <a:endParaRPr lang="en-US" altLang="nl-NL"/>
          </a:p>
        </p:txBody>
      </p:sp>
      <p:sp>
        <p:nvSpPr>
          <p:cNvPr id="58371"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fld id="{9BEFB29D-70CC-4BDB-AEF0-09146FEA8801}" type="slidenum">
              <a:rPr lang="en-US" altLang="nl-NL" sz="1200">
                <a:solidFill>
                  <a:srgbClr val="898989"/>
                </a:solidFill>
                <a:latin typeface="Calibri" pitchFamily="34" charset="0"/>
              </a:rPr>
              <a:pPr algn="r"/>
              <a:t>29</a:t>
            </a:fld>
            <a:endParaRPr lang="en-US" altLang="nl-NL" sz="1200">
              <a:solidFill>
                <a:srgbClr val="898989"/>
              </a:solidFill>
              <a:latin typeface="Calibri" pitchFamily="34" charset="0"/>
            </a:endParaRPr>
          </a:p>
        </p:txBody>
      </p:sp>
      <p:sp>
        <p:nvSpPr>
          <p:cNvPr id="58372" name="Text Box 3"/>
          <p:cNvSpPr txBox="1">
            <a:spLocks noChangeArrowheads="1"/>
          </p:cNvSpPr>
          <p:nvPr/>
        </p:nvSpPr>
        <p:spPr bwMode="auto">
          <a:xfrm>
            <a:off x="2133600" y="381000"/>
            <a:ext cx="5181600" cy="457200"/>
          </a:xfrm>
          <a:prstGeom prst="rect">
            <a:avLst/>
          </a:prstGeom>
          <a:noFill/>
          <a:ln w="9525">
            <a:noFill/>
            <a:miter lim="800000"/>
            <a:headEnd/>
            <a:tailEnd/>
          </a:ln>
        </p:spPr>
        <p:txBody>
          <a:bodyPr>
            <a:spAutoFit/>
          </a:bodyPr>
          <a:lstStyle/>
          <a:p>
            <a:pPr>
              <a:spcBef>
                <a:spcPct val="50000"/>
              </a:spcBef>
            </a:pPr>
            <a:endParaRPr lang="en-GB" altLang="nl-NL" sz="2400">
              <a:latin typeface="Times New Roman" pitchFamily="18" charset="0"/>
            </a:endParaRPr>
          </a:p>
        </p:txBody>
      </p:sp>
      <p:sp>
        <p:nvSpPr>
          <p:cNvPr id="58373" name="Text Box 5"/>
          <p:cNvSpPr txBox="1">
            <a:spLocks noChangeArrowheads="1"/>
          </p:cNvSpPr>
          <p:nvPr/>
        </p:nvSpPr>
        <p:spPr bwMode="auto">
          <a:xfrm>
            <a:off x="539750" y="260350"/>
            <a:ext cx="7315200" cy="3186113"/>
          </a:xfrm>
          <a:prstGeom prst="rect">
            <a:avLst/>
          </a:prstGeom>
          <a:noFill/>
          <a:ln w="9525">
            <a:noFill/>
            <a:miter lim="800000"/>
            <a:headEnd/>
            <a:tailEnd/>
          </a:ln>
        </p:spPr>
        <p:txBody>
          <a:bodyPr>
            <a:spAutoFit/>
          </a:bodyPr>
          <a:lstStyle/>
          <a:p>
            <a:pPr>
              <a:spcBef>
                <a:spcPct val="50000"/>
              </a:spcBef>
            </a:pPr>
            <a:r>
              <a:rPr lang="pt-BR" altLang="nl-NL" sz="4000">
                <a:latin typeface="Calibri" pitchFamily="34" charset="0"/>
              </a:rPr>
              <a:t>III De Wetenschappelijke Revolutie 17e eeuw, </a:t>
            </a:r>
            <a:r>
              <a:rPr lang="nl-NL" altLang="nl-NL" sz="4000">
                <a:latin typeface="Calibri" pitchFamily="34" charset="0"/>
              </a:rPr>
              <a:t>overgang naar een nieuwe, moderne wetenschap</a:t>
            </a:r>
            <a:endParaRPr lang="pt-BR" altLang="nl-NL" sz="4000">
              <a:latin typeface="Calibri" pitchFamily="34" charset="0"/>
            </a:endParaRPr>
          </a:p>
          <a:p>
            <a:pPr>
              <a:spcBef>
                <a:spcPct val="50000"/>
              </a:spcBef>
            </a:pPr>
            <a:endParaRPr lang="nl-NL" altLang="nl-NL" sz="5400">
              <a:latin typeface="Calibri" pitchFamily="34" charset="0"/>
            </a:endParaRPr>
          </a:p>
        </p:txBody>
      </p:sp>
      <p:sp>
        <p:nvSpPr>
          <p:cNvPr id="58374" name="Rechthoek 1"/>
          <p:cNvSpPr>
            <a:spLocks noChangeArrowheads="1"/>
          </p:cNvSpPr>
          <p:nvPr/>
        </p:nvSpPr>
        <p:spPr bwMode="auto">
          <a:xfrm>
            <a:off x="144463" y="2205038"/>
            <a:ext cx="4419600" cy="5016500"/>
          </a:xfrm>
          <a:prstGeom prst="rect">
            <a:avLst/>
          </a:prstGeom>
          <a:noFill/>
          <a:ln w="9525">
            <a:noFill/>
            <a:miter lim="800000"/>
            <a:headEnd/>
            <a:tailEnd/>
          </a:ln>
        </p:spPr>
        <p:txBody>
          <a:bodyPr>
            <a:spAutoFit/>
          </a:bodyPr>
          <a:lstStyle/>
          <a:p>
            <a:r>
              <a:rPr lang="nl-NL" altLang="nl-NL" sz="3200">
                <a:latin typeface="Calibri" pitchFamily="34" charset="0"/>
              </a:rPr>
              <a:t>Op zoek naar </a:t>
            </a:r>
            <a:r>
              <a:rPr lang="nl-NL" altLang="nl-NL" sz="3200" u="sng">
                <a:latin typeface="Calibri" pitchFamily="34" charset="0"/>
              </a:rPr>
              <a:t>een nieuw wereldbeeld</a:t>
            </a:r>
          </a:p>
          <a:p>
            <a:endParaRPr lang="pt-BR" altLang="nl-NL" sz="3200">
              <a:latin typeface="Calibri" pitchFamily="34" charset="0"/>
            </a:endParaRPr>
          </a:p>
          <a:p>
            <a:r>
              <a:rPr lang="pt-BR" altLang="nl-NL" sz="3200" u="sng">
                <a:latin typeface="Calibri" pitchFamily="34" charset="0"/>
              </a:rPr>
              <a:t>Twijfels en nieuwe vragen over het menselijk vermogen </a:t>
            </a:r>
            <a:r>
              <a:rPr lang="pt-BR" altLang="nl-NL" sz="3200">
                <a:latin typeface="Calibri" pitchFamily="34" charset="0"/>
              </a:rPr>
              <a:t>t.a.v. Het verkrijgen van ware kennis en inzicht:</a:t>
            </a:r>
            <a:endParaRPr lang="nl-NL" altLang="nl-NL" sz="3200">
              <a:latin typeface="Calibri" pitchFamily="34" charset="0"/>
            </a:endParaRPr>
          </a:p>
          <a:p>
            <a:endParaRPr lang="nl-NL" altLang="nl-NL" sz="3200">
              <a:latin typeface="Calibri" pitchFamily="34" charset="0"/>
            </a:endParaRPr>
          </a:p>
          <a:p>
            <a:endParaRPr lang="nl-NL" altLang="nl-NL" sz="3200">
              <a:latin typeface="Calibri" pitchFamily="34" charset="0"/>
            </a:endParaRPr>
          </a:p>
        </p:txBody>
      </p:sp>
      <p:pic>
        <p:nvPicPr>
          <p:cNvPr id="58375" name="Picture 6" descr="nieuwwereldbeeld"/>
          <p:cNvPicPr>
            <a:picLocks noChangeAspect="1" noChangeArrowheads="1"/>
          </p:cNvPicPr>
          <p:nvPr/>
        </p:nvPicPr>
        <p:blipFill>
          <a:blip r:embed="rId3" cstate="print"/>
          <a:srcRect/>
          <a:stretch>
            <a:fillRect/>
          </a:stretch>
        </p:blipFill>
        <p:spPr bwMode="auto">
          <a:xfrm>
            <a:off x="4421188" y="2678113"/>
            <a:ext cx="3613150" cy="2963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37114B32-7C9F-4A38-81C6-1E2F6E4F91D8}" type="slidenum">
              <a:rPr lang="en-US" altLang="nl-NL" sz="1400">
                <a:latin typeface="Arial Narrow" pitchFamily="34" charset="0"/>
                <a:cs typeface="Arial" charset="0"/>
              </a:rPr>
              <a:pPr algn="r" eaLnBrk="1" hangingPunct="1"/>
              <a:t>3</a:t>
            </a:fld>
            <a:endParaRPr lang="en-US" altLang="nl-NL" sz="1400">
              <a:latin typeface="Arial Narrow" pitchFamily="34" charset="0"/>
              <a:cs typeface="Arial" charset="0"/>
            </a:endParaRPr>
          </a:p>
        </p:txBody>
      </p:sp>
      <p:sp>
        <p:nvSpPr>
          <p:cNvPr id="9219" name="Titel 2"/>
          <p:cNvSpPr>
            <a:spLocks noGrp="1"/>
          </p:cNvSpPr>
          <p:nvPr>
            <p:ph type="title" idx="4294967295"/>
          </p:nvPr>
        </p:nvSpPr>
        <p:spPr>
          <a:xfrm>
            <a:off x="684213" y="765175"/>
            <a:ext cx="8002587" cy="652463"/>
          </a:xfrm>
        </p:spPr>
        <p:txBody>
          <a:bodyPr/>
          <a:lstStyle/>
          <a:p>
            <a:pPr eaLnBrk="1" hangingPunct="1"/>
            <a:r>
              <a:rPr lang="nl-NL" altLang="nl-NL" sz="4000" smtClean="0"/>
              <a:t/>
            </a:r>
            <a:br>
              <a:rPr lang="nl-NL" altLang="nl-NL" sz="4000" smtClean="0"/>
            </a:br>
            <a:r>
              <a:rPr lang="nl-NL" altLang="nl-NL" sz="4000" smtClean="0"/>
              <a:t>Tijdvak 6: Tijd van regenten en vorsten</a:t>
            </a:r>
            <a:r>
              <a:rPr lang="nl-NL" altLang="nl-NL" b="1" smtClean="0"/>
              <a:t/>
            </a:r>
            <a:br>
              <a:rPr lang="nl-NL" altLang="nl-NL" b="1" smtClean="0"/>
            </a:br>
            <a:r>
              <a:rPr lang="nl-NL" altLang="nl-NL" sz="4000" smtClean="0"/>
              <a:t>(1600-1700)</a:t>
            </a:r>
          </a:p>
        </p:txBody>
      </p:sp>
      <p:sp>
        <p:nvSpPr>
          <p:cNvPr id="9220" name="Tijdelijke aanduiding voor inhoud 3"/>
          <p:cNvSpPr>
            <a:spLocks noGrp="1"/>
          </p:cNvSpPr>
          <p:nvPr>
            <p:ph idx="4294967295"/>
          </p:nvPr>
        </p:nvSpPr>
        <p:spPr>
          <a:xfrm>
            <a:off x="428625" y="2332038"/>
            <a:ext cx="8229600" cy="3954462"/>
          </a:xfrm>
        </p:spPr>
        <p:txBody>
          <a:bodyPr/>
          <a:lstStyle/>
          <a:p>
            <a:pPr eaLnBrk="1" hangingPunct="1">
              <a:buFontTx/>
              <a:buNone/>
            </a:pPr>
            <a:r>
              <a:rPr lang="nl-NL" altLang="nl-NL" sz="2000" smtClean="0"/>
              <a:t>Kenmerkende aspecten:</a:t>
            </a:r>
          </a:p>
          <a:p>
            <a:pPr eaLnBrk="1" hangingPunct="1">
              <a:buFontTx/>
              <a:buNone/>
            </a:pPr>
            <a:endParaRPr lang="nl-NL" altLang="nl-NL" sz="2000" smtClean="0"/>
          </a:p>
          <a:p>
            <a:pPr eaLnBrk="1" hangingPunct="1">
              <a:buFont typeface="Arial" charset="0"/>
              <a:buAutoNum type="arabicPeriod"/>
            </a:pPr>
            <a:r>
              <a:rPr lang="nl-NL" altLang="nl-NL" sz="2000" u="sng" smtClean="0"/>
              <a:t>Het streven van vorsten naar absolute macht.</a:t>
            </a:r>
          </a:p>
          <a:p>
            <a:pPr eaLnBrk="1" hangingPunct="1">
              <a:buFont typeface="Arial" charset="0"/>
              <a:buAutoNum type="arabicPeriod"/>
            </a:pPr>
            <a:r>
              <a:rPr lang="nl-NL" altLang="nl-NL" sz="2000" smtClean="0"/>
              <a:t>Het burgerlijk bestuur en de stedelijke cultuur in de Nederlandse Republiek.</a:t>
            </a:r>
          </a:p>
          <a:p>
            <a:pPr eaLnBrk="1" hangingPunct="1">
              <a:buFont typeface="Arial" charset="0"/>
              <a:buAutoNum type="arabicPeriod"/>
            </a:pPr>
            <a:r>
              <a:rPr lang="nl-NL" altLang="nl-NL" sz="2000" smtClean="0"/>
              <a:t>Het ontstaan van handelskapitalisme en het begin van een wereldeconomie.</a:t>
            </a:r>
          </a:p>
          <a:p>
            <a:pPr eaLnBrk="1" hangingPunct="1">
              <a:buFont typeface="Arial" charset="0"/>
              <a:buAutoNum type="arabicPeriod"/>
            </a:pPr>
            <a:r>
              <a:rPr lang="nl-NL" altLang="nl-NL" sz="2000" u="sng" smtClean="0"/>
              <a:t>De wetenschappelijke revolutie</a:t>
            </a:r>
            <a:r>
              <a:rPr lang="nl-NL" altLang="nl-NL" sz="2000" smtClean="0"/>
              <a:t>.</a:t>
            </a:r>
            <a:br>
              <a:rPr lang="nl-NL" altLang="nl-NL" sz="2000" smtClean="0"/>
            </a:br>
            <a:endParaRPr lang="nl-NL" altLang="nl-NL" sz="2000" smtClean="0"/>
          </a:p>
          <a:p>
            <a:pPr eaLnBrk="1" hangingPunct="1">
              <a:buFont typeface="Arial" charset="0"/>
              <a:buChar char="•"/>
            </a:pPr>
            <a:endParaRPr lang="nl-NL" altLang="nl-NL" sz="2000" smtClean="0"/>
          </a:p>
        </p:txBody>
      </p:sp>
      <p:sp>
        <p:nvSpPr>
          <p:cNvPr id="9221" name="Tijdelijke aanduiding voor dianumm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C5E30632-EC8F-442B-8472-82649E8C4495}" type="slidenum">
              <a:rPr lang="nl-NL" altLang="nl-NL" sz="1200">
                <a:solidFill>
                  <a:srgbClr val="898989"/>
                </a:solidFill>
                <a:latin typeface="Arial Narrow" pitchFamily="34" charset="0"/>
                <a:cs typeface="Arial" charset="0"/>
              </a:rPr>
              <a:pPr algn="r" eaLnBrk="1" hangingPunct="1"/>
              <a:t>3</a:t>
            </a:fld>
            <a:endParaRPr lang="nl-NL" altLang="nl-NL" sz="1200">
              <a:solidFill>
                <a:srgbClr val="898989"/>
              </a:solidFill>
              <a:latin typeface="Arial Narrow" pitchFamily="34" charset="0"/>
              <a:cs typeface="Arial" charset="0"/>
            </a:endParaRPr>
          </a:p>
        </p:txBody>
      </p:sp>
      <p:pic>
        <p:nvPicPr>
          <p:cNvPr id="9222" name="Picture 11" descr="C:\Mijn documenten\presentaties\overzicht\afbeeldingen\tijdvak6\tijdp6.jpg"/>
          <p:cNvPicPr>
            <a:picLocks noChangeAspect="1" noChangeArrowheads="1"/>
          </p:cNvPicPr>
          <p:nvPr/>
        </p:nvPicPr>
        <p:blipFill>
          <a:blip r:embed="rId3" cstate="print"/>
          <a:srcRect/>
          <a:stretch>
            <a:fillRect/>
          </a:stretch>
        </p:blipFill>
        <p:spPr bwMode="auto">
          <a:xfrm>
            <a:off x="6791325" y="765175"/>
            <a:ext cx="1866900" cy="1854200"/>
          </a:xfrm>
          <a:prstGeom prst="rect">
            <a:avLst/>
          </a:prstGeom>
          <a:noFill/>
          <a:ln w="9525">
            <a:noFill/>
            <a:miter lim="800000"/>
            <a:headEnd/>
            <a:tailEnd/>
          </a:ln>
        </p:spPr>
      </p:pic>
      <p:sp>
        <p:nvSpPr>
          <p:cNvPr id="9223" name="Slide Number Placeholder 1"/>
          <p:cNvSpPr>
            <a:spLocks noGrp="1"/>
          </p:cNvSpPr>
          <p:nvPr>
            <p:ph type="sldNum" sz="quarter" idx="12"/>
          </p:nvPr>
        </p:nvSpPr>
        <p:spPr>
          <a:noFill/>
          <a:ln>
            <a:miter lim="800000"/>
            <a:headEnd/>
            <a:tailEnd/>
          </a:ln>
        </p:spPr>
        <p:txBody>
          <a:bodyPr/>
          <a:lstStyle/>
          <a:p>
            <a:fld id="{C2B14615-7EE1-419A-ADE7-ED4735340F4A}" type="slidenum">
              <a:rPr lang="nl-NL" altLang="nl-NL"/>
              <a:pPr/>
              <a:t>3</a:t>
            </a:fld>
            <a:endParaRPr lang="nl-NL" altLang="nl-NL"/>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a:ln>
            <a:miter lim="800000"/>
            <a:headEnd/>
            <a:tailEnd/>
          </a:ln>
        </p:spPr>
        <p:txBody>
          <a:bodyPr/>
          <a:lstStyle/>
          <a:p>
            <a:fld id="{0E394C59-48B6-4D58-8B9B-9F5B45C49736}" type="slidenum">
              <a:rPr lang="en-US" altLang="nl-NL"/>
              <a:pPr/>
              <a:t>30</a:t>
            </a:fld>
            <a:endParaRPr lang="en-US" altLang="nl-NL"/>
          </a:p>
        </p:txBody>
      </p:sp>
      <p:sp>
        <p:nvSpPr>
          <p:cNvPr id="60419"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fld id="{1014CCFD-B8F9-479C-BAA1-F62EAF93D115}" type="slidenum">
              <a:rPr lang="en-US" altLang="nl-NL" sz="1200">
                <a:solidFill>
                  <a:srgbClr val="898989"/>
                </a:solidFill>
                <a:latin typeface="Calibri" pitchFamily="34" charset="0"/>
              </a:rPr>
              <a:pPr algn="r"/>
              <a:t>30</a:t>
            </a:fld>
            <a:endParaRPr lang="en-US" altLang="nl-NL" sz="1200">
              <a:solidFill>
                <a:srgbClr val="898989"/>
              </a:solidFill>
              <a:latin typeface="Calibri" pitchFamily="34" charset="0"/>
            </a:endParaRPr>
          </a:p>
        </p:txBody>
      </p:sp>
      <p:pic>
        <p:nvPicPr>
          <p:cNvPr id="60420" name="Picture 6" descr="galileipaus"/>
          <p:cNvPicPr>
            <a:picLocks noChangeAspect="1" noChangeArrowheads="1"/>
          </p:cNvPicPr>
          <p:nvPr/>
        </p:nvPicPr>
        <p:blipFill>
          <a:blip r:embed="rId3" cstate="print"/>
          <a:srcRect/>
          <a:stretch>
            <a:fillRect/>
          </a:stretch>
        </p:blipFill>
        <p:spPr bwMode="auto">
          <a:xfrm>
            <a:off x="1187450" y="1557338"/>
            <a:ext cx="6645275" cy="4157662"/>
          </a:xfrm>
          <a:prstGeom prst="rect">
            <a:avLst/>
          </a:prstGeom>
          <a:noFill/>
          <a:ln w="9525">
            <a:noFill/>
            <a:miter lim="800000"/>
            <a:headEnd/>
            <a:tailEnd/>
          </a:ln>
        </p:spPr>
      </p:pic>
      <p:sp>
        <p:nvSpPr>
          <p:cNvPr id="60421" name="Text Box 7"/>
          <p:cNvSpPr txBox="1">
            <a:spLocks noChangeArrowheads="1"/>
          </p:cNvSpPr>
          <p:nvPr/>
        </p:nvSpPr>
        <p:spPr bwMode="auto">
          <a:xfrm>
            <a:off x="720725" y="5805488"/>
            <a:ext cx="7467600" cy="396875"/>
          </a:xfrm>
          <a:prstGeom prst="rect">
            <a:avLst/>
          </a:prstGeom>
          <a:noFill/>
          <a:ln w="9525">
            <a:noFill/>
            <a:miter lim="800000"/>
            <a:headEnd/>
            <a:tailEnd/>
          </a:ln>
        </p:spPr>
        <p:txBody>
          <a:bodyPr>
            <a:spAutoFit/>
          </a:bodyPr>
          <a:lstStyle/>
          <a:p>
            <a:pPr algn="ctr">
              <a:spcBef>
                <a:spcPct val="50000"/>
              </a:spcBef>
            </a:pPr>
            <a:r>
              <a:rPr lang="pt-BR" altLang="nl-NL">
                <a:solidFill>
                  <a:srgbClr val="002464"/>
                </a:solidFill>
                <a:latin typeface="Calibri" pitchFamily="34" charset="0"/>
              </a:rPr>
              <a:t>Galilei voor de pauselijke Inquisitie 1633</a:t>
            </a:r>
            <a:endParaRPr lang="nl-NL" altLang="nl-NL">
              <a:solidFill>
                <a:srgbClr val="002464"/>
              </a:solidFill>
              <a:latin typeface="Calibri" pitchFamily="34" charset="0"/>
            </a:endParaRPr>
          </a:p>
        </p:txBody>
      </p:sp>
      <p:sp>
        <p:nvSpPr>
          <p:cNvPr id="60422" name="Rectangle 11"/>
          <p:cNvSpPr>
            <a:spLocks noChangeArrowheads="1"/>
          </p:cNvSpPr>
          <p:nvPr/>
        </p:nvSpPr>
        <p:spPr bwMode="auto">
          <a:xfrm>
            <a:off x="568325" y="333375"/>
            <a:ext cx="8575675" cy="641350"/>
          </a:xfrm>
          <a:prstGeom prst="rect">
            <a:avLst/>
          </a:prstGeom>
          <a:noFill/>
          <a:ln w="9525">
            <a:noFill/>
            <a:miter lim="800000"/>
            <a:headEnd/>
            <a:tailEnd/>
          </a:ln>
        </p:spPr>
        <p:txBody>
          <a:bodyPr>
            <a:spAutoFit/>
          </a:bodyPr>
          <a:lstStyle/>
          <a:p>
            <a:r>
              <a:rPr lang="pt-BR" altLang="nl-NL" sz="3600">
                <a:latin typeface="Calibri" pitchFamily="34" charset="0"/>
              </a:rPr>
              <a:t>Galileo Galilei (</a:t>
            </a:r>
            <a:r>
              <a:rPr lang="nl-NL" altLang="nl-NL" sz="3600">
                <a:latin typeface="Calibri" pitchFamily="34" charset="0"/>
              </a:rPr>
              <a:t>1564-1642)</a:t>
            </a:r>
          </a:p>
        </p:txBody>
      </p:sp>
      <p:sp>
        <p:nvSpPr>
          <p:cNvPr id="52236" name="Text Box 12"/>
          <p:cNvSpPr txBox="1">
            <a:spLocks noChangeArrowheads="1"/>
          </p:cNvSpPr>
          <p:nvPr/>
        </p:nvSpPr>
        <p:spPr bwMode="auto">
          <a:xfrm>
            <a:off x="2103438" y="1865313"/>
            <a:ext cx="6094412" cy="366712"/>
          </a:xfrm>
          <a:prstGeom prst="rect">
            <a:avLst/>
          </a:prstGeom>
          <a:noFill/>
          <a:ln w="9525" algn="ctr">
            <a:noFill/>
            <a:miter lim="800000"/>
            <a:headEnd/>
            <a:tailEnd/>
          </a:ln>
        </p:spPr>
        <p:txBody>
          <a:bodyPr wrap="none">
            <a:spAutoFit/>
          </a:bodyPr>
          <a:lstStyle/>
          <a:p>
            <a:pPr marL="342900" indent="-342900"/>
            <a:r>
              <a:rPr lang="nl-NL" altLang="nl-NL" i="1">
                <a:solidFill>
                  <a:schemeClr val="bg1"/>
                </a:solidFill>
                <a:latin typeface="Calibri" pitchFamily="34" charset="0"/>
              </a:rPr>
              <a:t>Ik houd de mening van Copernicus niet voor waar….</a:t>
            </a:r>
          </a:p>
        </p:txBody>
      </p:sp>
      <p:sp>
        <p:nvSpPr>
          <p:cNvPr id="52237" name="Text Box 13"/>
          <p:cNvSpPr txBox="1">
            <a:spLocks noChangeArrowheads="1"/>
          </p:cNvSpPr>
          <p:nvPr/>
        </p:nvSpPr>
        <p:spPr bwMode="auto">
          <a:xfrm>
            <a:off x="2176463" y="3098800"/>
            <a:ext cx="4110037" cy="530225"/>
          </a:xfrm>
          <a:prstGeom prst="rect">
            <a:avLst/>
          </a:prstGeom>
          <a:noFill/>
          <a:ln w="9525" algn="ctr">
            <a:noFill/>
            <a:miter lim="800000"/>
            <a:headEnd/>
            <a:tailEnd/>
          </a:ln>
        </p:spPr>
        <p:txBody>
          <a:bodyPr wrap="none">
            <a:spAutoFit/>
          </a:bodyPr>
          <a:lstStyle/>
          <a:p>
            <a:pPr marL="342900" indent="-342900"/>
            <a:r>
              <a:rPr lang="nl-NL" altLang="nl-NL" sz="3200" i="1">
                <a:solidFill>
                  <a:schemeClr val="bg1"/>
                </a:solidFill>
                <a:latin typeface="Calibri" pitchFamily="34" charset="0"/>
              </a:rPr>
              <a:t>En toch beweegt zij…</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2236"/>
                                        </p:tgtEl>
                                        <p:attrNameLst>
                                          <p:attrName>style.visibility</p:attrName>
                                        </p:attrNameLst>
                                      </p:cBhvr>
                                      <p:to>
                                        <p:strVal val="visible"/>
                                      </p:to>
                                    </p:set>
                                    <p:anim calcmode="lin" valueType="num">
                                      <p:cBhvr additive="base">
                                        <p:cTn id="7" dur="2000" fill="hold"/>
                                        <p:tgtEl>
                                          <p:spTgt spid="52236"/>
                                        </p:tgtEl>
                                        <p:attrNameLst>
                                          <p:attrName>ppt_x</p:attrName>
                                        </p:attrNameLst>
                                      </p:cBhvr>
                                      <p:tavLst>
                                        <p:tav tm="0">
                                          <p:val>
                                            <p:strVal val="1+#ppt_w/2"/>
                                          </p:val>
                                        </p:tav>
                                        <p:tav tm="100000">
                                          <p:val>
                                            <p:strVal val="#ppt_x"/>
                                          </p:val>
                                        </p:tav>
                                      </p:tavLst>
                                    </p:anim>
                                    <p:anim calcmode="lin" valueType="num">
                                      <p:cBhvr additive="base">
                                        <p:cTn id="8" dur="2000" fill="hold"/>
                                        <p:tgtEl>
                                          <p:spTgt spid="522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37"/>
                                        </p:tgtEl>
                                        <p:attrNameLst>
                                          <p:attrName>style.visibility</p:attrName>
                                        </p:attrNameLst>
                                      </p:cBhvr>
                                      <p:to>
                                        <p:strVal val="visible"/>
                                      </p:to>
                                    </p:set>
                                    <p:anim calcmode="lin" valueType="num">
                                      <p:cBhvr additive="base">
                                        <p:cTn id="13" dur="2000" fill="hold"/>
                                        <p:tgtEl>
                                          <p:spTgt spid="52237"/>
                                        </p:tgtEl>
                                        <p:attrNameLst>
                                          <p:attrName>ppt_x</p:attrName>
                                        </p:attrNameLst>
                                      </p:cBhvr>
                                      <p:tavLst>
                                        <p:tav tm="0">
                                          <p:val>
                                            <p:strVal val="0-#ppt_w/2"/>
                                          </p:val>
                                        </p:tav>
                                        <p:tav tm="100000">
                                          <p:val>
                                            <p:strVal val="#ppt_x"/>
                                          </p:val>
                                        </p:tav>
                                      </p:tavLst>
                                    </p:anim>
                                    <p:anim calcmode="lin" valueType="num">
                                      <p:cBhvr additive="base">
                                        <p:cTn id="14" dur="2000" fill="hold"/>
                                        <p:tgtEl>
                                          <p:spTgt spid="522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p:bldP spid="522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a:ln>
            <a:miter lim="800000"/>
            <a:headEnd/>
            <a:tailEnd/>
          </a:ln>
        </p:spPr>
        <p:txBody>
          <a:bodyPr/>
          <a:lstStyle/>
          <a:p>
            <a:fld id="{B8305B8A-6CBB-470F-8168-00048B850E64}" type="slidenum">
              <a:rPr lang="en-US" altLang="nl-NL"/>
              <a:pPr/>
              <a:t>31</a:t>
            </a:fld>
            <a:endParaRPr lang="en-US" altLang="nl-NL"/>
          </a:p>
        </p:txBody>
      </p:sp>
      <p:sp>
        <p:nvSpPr>
          <p:cNvPr id="62467" name="Rectangle 6"/>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fld id="{F9C2C003-042D-47CD-B820-C698CFDD285E}" type="slidenum">
              <a:rPr lang="en-US" altLang="nl-NL" sz="1200">
                <a:solidFill>
                  <a:srgbClr val="898989"/>
                </a:solidFill>
                <a:latin typeface="Calibri" pitchFamily="34" charset="0"/>
              </a:rPr>
              <a:pPr algn="r"/>
              <a:t>31</a:t>
            </a:fld>
            <a:endParaRPr lang="en-US" altLang="nl-NL" sz="1200">
              <a:solidFill>
                <a:srgbClr val="898989"/>
              </a:solidFill>
              <a:latin typeface="Calibri" pitchFamily="34" charset="0"/>
            </a:endParaRPr>
          </a:p>
        </p:txBody>
      </p:sp>
      <p:sp>
        <p:nvSpPr>
          <p:cNvPr id="62468" name="Line 2"/>
          <p:cNvSpPr>
            <a:spLocks noChangeShapeType="1"/>
          </p:cNvSpPr>
          <p:nvPr/>
        </p:nvSpPr>
        <p:spPr bwMode="auto">
          <a:xfrm>
            <a:off x="609600" y="838200"/>
            <a:ext cx="7848600" cy="0"/>
          </a:xfrm>
          <a:prstGeom prst="line">
            <a:avLst/>
          </a:prstGeom>
          <a:noFill/>
          <a:ln w="12700">
            <a:solidFill>
              <a:srgbClr val="D6005C"/>
            </a:solidFill>
            <a:round/>
            <a:headEnd/>
            <a:tailEnd/>
          </a:ln>
        </p:spPr>
        <p:txBody>
          <a:bodyPr/>
          <a:lstStyle/>
          <a:p>
            <a:endParaRPr lang="nl-NL"/>
          </a:p>
        </p:txBody>
      </p:sp>
      <p:sp>
        <p:nvSpPr>
          <p:cNvPr id="62469" name="Text Box 3"/>
          <p:cNvSpPr txBox="1">
            <a:spLocks noChangeArrowheads="1"/>
          </p:cNvSpPr>
          <p:nvPr/>
        </p:nvSpPr>
        <p:spPr bwMode="auto">
          <a:xfrm>
            <a:off x="2133600" y="381000"/>
            <a:ext cx="5181600" cy="457200"/>
          </a:xfrm>
          <a:prstGeom prst="rect">
            <a:avLst/>
          </a:prstGeom>
          <a:noFill/>
          <a:ln w="9525">
            <a:noFill/>
            <a:miter lim="800000"/>
            <a:headEnd/>
            <a:tailEnd/>
          </a:ln>
        </p:spPr>
        <p:txBody>
          <a:bodyPr>
            <a:spAutoFit/>
          </a:bodyPr>
          <a:lstStyle/>
          <a:p>
            <a:pPr>
              <a:spcBef>
                <a:spcPct val="50000"/>
              </a:spcBef>
            </a:pPr>
            <a:endParaRPr lang="en-GB" altLang="nl-NL" sz="2400">
              <a:latin typeface="Times New Roman" pitchFamily="18" charset="0"/>
            </a:endParaRPr>
          </a:p>
        </p:txBody>
      </p:sp>
      <p:sp>
        <p:nvSpPr>
          <p:cNvPr id="62470" name="Text Box 5"/>
          <p:cNvSpPr txBox="1">
            <a:spLocks noChangeArrowheads="1"/>
          </p:cNvSpPr>
          <p:nvPr/>
        </p:nvSpPr>
        <p:spPr bwMode="auto">
          <a:xfrm>
            <a:off x="1676400" y="228600"/>
            <a:ext cx="5867400" cy="641350"/>
          </a:xfrm>
          <a:prstGeom prst="rect">
            <a:avLst/>
          </a:prstGeom>
          <a:noFill/>
          <a:ln w="9525">
            <a:noFill/>
            <a:miter lim="800000"/>
            <a:headEnd/>
            <a:tailEnd/>
          </a:ln>
        </p:spPr>
        <p:txBody>
          <a:bodyPr>
            <a:spAutoFit/>
          </a:bodyPr>
          <a:lstStyle/>
          <a:p>
            <a:pPr algn="ctr">
              <a:spcBef>
                <a:spcPct val="50000"/>
              </a:spcBef>
            </a:pPr>
            <a:r>
              <a:rPr lang="pt-BR" altLang="nl-NL" sz="3600">
                <a:solidFill>
                  <a:srgbClr val="002464"/>
                </a:solidFill>
                <a:latin typeface="Calibri" pitchFamily="34" charset="0"/>
              </a:rPr>
              <a:t>Newton (1643 – 1727)</a:t>
            </a:r>
            <a:r>
              <a:rPr lang="pt-BR" altLang="nl-NL" sz="3600">
                <a:latin typeface="Calibri" pitchFamily="34" charset="0"/>
              </a:rPr>
              <a:t> </a:t>
            </a:r>
            <a:endParaRPr lang="nl-NL" altLang="nl-NL" sz="3600">
              <a:latin typeface="Calibri" pitchFamily="34" charset="0"/>
            </a:endParaRPr>
          </a:p>
        </p:txBody>
      </p:sp>
      <p:sp>
        <p:nvSpPr>
          <p:cNvPr id="62471" name="Text Box 6"/>
          <p:cNvSpPr txBox="1">
            <a:spLocks noChangeArrowheads="1"/>
          </p:cNvSpPr>
          <p:nvPr/>
        </p:nvSpPr>
        <p:spPr bwMode="auto">
          <a:xfrm>
            <a:off x="304800" y="822325"/>
            <a:ext cx="8458200" cy="396875"/>
          </a:xfrm>
          <a:prstGeom prst="rect">
            <a:avLst/>
          </a:prstGeom>
          <a:noFill/>
          <a:ln w="9525">
            <a:noFill/>
            <a:miter lim="800000"/>
            <a:headEnd/>
            <a:tailEnd/>
          </a:ln>
        </p:spPr>
        <p:txBody>
          <a:bodyPr>
            <a:spAutoFit/>
          </a:bodyPr>
          <a:lstStyle/>
          <a:p>
            <a:pPr>
              <a:spcBef>
                <a:spcPct val="50000"/>
              </a:spcBef>
            </a:pPr>
            <a:endParaRPr lang="pt-BR" altLang="nl-NL">
              <a:solidFill>
                <a:srgbClr val="002464"/>
              </a:solidFill>
              <a:latin typeface="Calibri" pitchFamily="34" charset="0"/>
            </a:endParaRPr>
          </a:p>
        </p:txBody>
      </p:sp>
      <p:pic>
        <p:nvPicPr>
          <p:cNvPr id="62472" name="Picture 7" descr="newton"/>
          <p:cNvPicPr>
            <a:picLocks noChangeAspect="1" noChangeArrowheads="1"/>
          </p:cNvPicPr>
          <p:nvPr/>
        </p:nvPicPr>
        <p:blipFill>
          <a:blip r:embed="rId3" cstate="print"/>
          <a:srcRect/>
          <a:stretch>
            <a:fillRect/>
          </a:stretch>
        </p:blipFill>
        <p:spPr bwMode="auto">
          <a:xfrm>
            <a:off x="1042988" y="1341438"/>
            <a:ext cx="3286125" cy="3505200"/>
          </a:xfrm>
          <a:prstGeom prst="rect">
            <a:avLst/>
          </a:prstGeom>
          <a:noFill/>
          <a:ln w="9525">
            <a:noFill/>
            <a:miter lim="800000"/>
            <a:headEnd/>
            <a:tailEnd/>
          </a:ln>
        </p:spPr>
      </p:pic>
      <p:sp>
        <p:nvSpPr>
          <p:cNvPr id="62473" name="Rectangle 10"/>
          <p:cNvSpPr>
            <a:spLocks noChangeArrowheads="1"/>
          </p:cNvSpPr>
          <p:nvPr/>
        </p:nvSpPr>
        <p:spPr bwMode="auto">
          <a:xfrm>
            <a:off x="2286000" y="-4668838"/>
            <a:ext cx="4572000" cy="3081338"/>
          </a:xfrm>
          <a:prstGeom prst="rect">
            <a:avLst/>
          </a:prstGeom>
          <a:noFill/>
          <a:ln w="9525">
            <a:noFill/>
            <a:miter lim="800000"/>
            <a:headEnd/>
            <a:tailEnd/>
          </a:ln>
        </p:spPr>
        <p:txBody>
          <a:bodyPr>
            <a:spAutoFit/>
          </a:bodyPr>
          <a:lstStyle/>
          <a:p>
            <a:r>
              <a:rPr lang="pt-BR" altLang="nl-NL" sz="2800">
                <a:solidFill>
                  <a:srgbClr val="002464"/>
                </a:solidFill>
                <a:latin typeface="Calibri" pitchFamily="34" charset="0"/>
              </a:rPr>
              <a:t>Waarneming</a:t>
            </a:r>
          </a:p>
          <a:p>
            <a:r>
              <a:rPr lang="pt-BR" altLang="nl-NL" sz="2800">
                <a:solidFill>
                  <a:srgbClr val="002464"/>
                </a:solidFill>
                <a:latin typeface="Calibri" pitchFamily="34" charset="0"/>
              </a:rPr>
              <a:t>Mathematische beschrijving </a:t>
            </a:r>
          </a:p>
          <a:p>
            <a:r>
              <a:rPr lang="pt-BR" altLang="nl-NL" sz="2800">
                <a:solidFill>
                  <a:srgbClr val="002464"/>
                </a:solidFill>
                <a:latin typeface="Calibri" pitchFamily="34" charset="0"/>
              </a:rPr>
              <a:t>Hypothetische oorzaak-gevolgrelaties</a:t>
            </a:r>
          </a:p>
          <a:p>
            <a:r>
              <a:rPr lang="pt-BR" altLang="nl-NL" sz="2800">
                <a:solidFill>
                  <a:srgbClr val="002464"/>
                </a:solidFill>
                <a:latin typeface="Calibri" pitchFamily="34" charset="0"/>
              </a:rPr>
              <a:t>Controlemetingen oorzaak - gevolgrelaties</a:t>
            </a:r>
            <a:endParaRPr lang="nl-NL" altLang="nl-NL" sz="2800">
              <a:solidFill>
                <a:srgbClr val="002464"/>
              </a:solidFill>
              <a:latin typeface="Calibri" pitchFamily="34" charset="0"/>
            </a:endParaRPr>
          </a:p>
        </p:txBody>
      </p:sp>
      <p:sp>
        <p:nvSpPr>
          <p:cNvPr id="62474" name="Text Box 7"/>
          <p:cNvSpPr txBox="1">
            <a:spLocks noChangeArrowheads="1"/>
          </p:cNvSpPr>
          <p:nvPr/>
        </p:nvSpPr>
        <p:spPr bwMode="auto">
          <a:xfrm>
            <a:off x="4932363" y="1916113"/>
            <a:ext cx="4211637" cy="2378075"/>
          </a:xfrm>
          <a:prstGeom prst="rect">
            <a:avLst/>
          </a:prstGeom>
          <a:noFill/>
          <a:ln w="9525">
            <a:noFill/>
            <a:miter lim="800000"/>
            <a:headEnd/>
            <a:tailEnd/>
          </a:ln>
        </p:spPr>
        <p:txBody>
          <a:bodyPr>
            <a:spAutoFit/>
          </a:bodyPr>
          <a:lstStyle/>
          <a:p>
            <a:pPr>
              <a:spcBef>
                <a:spcPct val="50000"/>
              </a:spcBef>
            </a:pPr>
            <a:r>
              <a:rPr lang="pt-BR" altLang="nl-NL">
                <a:solidFill>
                  <a:srgbClr val="002464"/>
                </a:solidFill>
                <a:latin typeface="Calibri" pitchFamily="34" charset="0"/>
              </a:rPr>
              <a:t>Waarneming</a:t>
            </a:r>
          </a:p>
          <a:p>
            <a:pPr>
              <a:spcBef>
                <a:spcPct val="50000"/>
              </a:spcBef>
            </a:pPr>
            <a:r>
              <a:rPr lang="pt-BR" altLang="nl-NL">
                <a:solidFill>
                  <a:srgbClr val="002464"/>
                </a:solidFill>
                <a:latin typeface="Calibri" pitchFamily="34" charset="0"/>
              </a:rPr>
              <a:t>Mathematische beschrijving </a:t>
            </a:r>
          </a:p>
          <a:p>
            <a:pPr>
              <a:spcBef>
                <a:spcPct val="50000"/>
              </a:spcBef>
            </a:pPr>
            <a:r>
              <a:rPr lang="pt-BR" altLang="nl-NL">
                <a:solidFill>
                  <a:srgbClr val="002464"/>
                </a:solidFill>
                <a:latin typeface="Calibri" pitchFamily="34" charset="0"/>
              </a:rPr>
              <a:t>Hypothetische oorzaak-gevolgrelaties</a:t>
            </a:r>
          </a:p>
          <a:p>
            <a:pPr>
              <a:spcBef>
                <a:spcPct val="50000"/>
              </a:spcBef>
            </a:pPr>
            <a:r>
              <a:rPr lang="pt-BR" altLang="nl-NL">
                <a:solidFill>
                  <a:srgbClr val="002464"/>
                </a:solidFill>
                <a:latin typeface="Calibri" pitchFamily="34" charset="0"/>
              </a:rPr>
              <a:t>Controlemetingen oorzaak - gevolgrelaties</a:t>
            </a:r>
            <a:endParaRPr lang="nl-NL" altLang="nl-NL">
              <a:solidFill>
                <a:srgbClr val="002464"/>
              </a:solidFill>
              <a:latin typeface="Calibri" pitchFamily="34" charset="0"/>
            </a:endParaRPr>
          </a:p>
        </p:txBody>
      </p:sp>
      <p:sp>
        <p:nvSpPr>
          <p:cNvPr id="62475" name="Text Box 7"/>
          <p:cNvSpPr txBox="1">
            <a:spLocks noChangeArrowheads="1"/>
          </p:cNvSpPr>
          <p:nvPr/>
        </p:nvSpPr>
        <p:spPr bwMode="auto">
          <a:xfrm>
            <a:off x="1143000" y="4953000"/>
            <a:ext cx="6553200" cy="822325"/>
          </a:xfrm>
          <a:prstGeom prst="rect">
            <a:avLst/>
          </a:prstGeom>
          <a:noFill/>
          <a:ln w="9525">
            <a:noFill/>
            <a:miter lim="800000"/>
            <a:headEnd/>
            <a:tailEnd/>
          </a:ln>
        </p:spPr>
        <p:txBody>
          <a:bodyPr>
            <a:spAutoFit/>
          </a:bodyPr>
          <a:lstStyle/>
          <a:p>
            <a:pPr>
              <a:spcBef>
                <a:spcPct val="50000"/>
              </a:spcBef>
            </a:pPr>
            <a:r>
              <a:rPr lang="pt-BR" altLang="nl-NL" sz="2400" i="1">
                <a:solidFill>
                  <a:srgbClr val="002464"/>
                </a:solidFill>
                <a:latin typeface="Calibri" pitchFamily="34" charset="0"/>
              </a:rPr>
              <a:t>Nature and Nature’s laws lay hid in night,</a:t>
            </a:r>
            <a:br>
              <a:rPr lang="pt-BR" altLang="nl-NL" sz="2400" i="1">
                <a:solidFill>
                  <a:srgbClr val="002464"/>
                </a:solidFill>
                <a:latin typeface="Calibri" pitchFamily="34" charset="0"/>
              </a:rPr>
            </a:br>
            <a:r>
              <a:rPr lang="pt-BR" altLang="nl-NL" sz="2400" i="1">
                <a:solidFill>
                  <a:srgbClr val="002464"/>
                </a:solidFill>
                <a:latin typeface="Calibri" pitchFamily="34" charset="0"/>
              </a:rPr>
              <a:t>God said: “Let Newton be!” and all was light.</a:t>
            </a:r>
            <a:endParaRPr lang="nl-NL" altLang="nl-NL" sz="2400">
              <a:latin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E05D9B41-CA5D-4B8D-87AC-A5FB6CF9FF72}" type="slidenum">
              <a:rPr lang="nl-NL" altLang="nl-NL" sz="1400">
                <a:latin typeface="Arial Narrow" pitchFamily="34" charset="0"/>
                <a:cs typeface="Arial" charset="0"/>
              </a:rPr>
              <a:pPr algn="r"/>
              <a:t>32</a:t>
            </a:fld>
            <a:endParaRPr lang="nl-NL" altLang="nl-NL" sz="1400">
              <a:latin typeface="Arial Narrow" pitchFamily="34" charset="0"/>
              <a:cs typeface="Arial" charset="0"/>
            </a:endParaRPr>
          </a:p>
        </p:txBody>
      </p:sp>
      <p:sp>
        <p:nvSpPr>
          <p:cNvPr id="64515" name="Tijdelijke aanduiding voor dianummer 5"/>
          <p:cNvSpPr txBox="1">
            <a:spLocks noGrp="1"/>
          </p:cNvSpPr>
          <p:nvPr/>
        </p:nvSpPr>
        <p:spPr bwMode="auto">
          <a:xfrm>
            <a:off x="6659563" y="5949950"/>
            <a:ext cx="2133600" cy="476250"/>
          </a:xfrm>
          <a:prstGeom prst="rect">
            <a:avLst/>
          </a:prstGeom>
          <a:noFill/>
          <a:ln w="9525">
            <a:noFill/>
            <a:miter lim="800000"/>
            <a:headEnd/>
            <a:tailEnd/>
          </a:ln>
        </p:spPr>
        <p:txBody>
          <a:bodyPr/>
          <a:lstStyle/>
          <a:p>
            <a:pPr algn="r"/>
            <a:r>
              <a:rPr lang="nl-NL" altLang="nl-NL">
                <a:solidFill>
                  <a:schemeClr val="tx2"/>
                </a:solidFill>
                <a:latin typeface="Arial Narrow" pitchFamily="34" charset="0"/>
              </a:rPr>
              <a:t>Frederik II van Pruisen (1740-1786)</a:t>
            </a:r>
          </a:p>
        </p:txBody>
      </p:sp>
      <p:sp>
        <p:nvSpPr>
          <p:cNvPr id="64516" name="Rectangle 2"/>
          <p:cNvSpPr>
            <a:spLocks noGrp="1" noChangeArrowheads="1"/>
          </p:cNvSpPr>
          <p:nvPr>
            <p:ph type="title" idx="4294967295"/>
          </p:nvPr>
        </p:nvSpPr>
        <p:spPr>
          <a:xfrm>
            <a:off x="0" y="765175"/>
            <a:ext cx="8229600" cy="1143000"/>
          </a:xfrm>
        </p:spPr>
        <p:txBody>
          <a:bodyPr/>
          <a:lstStyle/>
          <a:p>
            <a:r>
              <a:rPr lang="nl-NL" altLang="nl-NL" sz="4000" u="sng" smtClean="0"/>
              <a:t/>
            </a:r>
            <a:br>
              <a:rPr lang="nl-NL" altLang="nl-NL" sz="4000" u="sng" smtClean="0"/>
            </a:br>
            <a:r>
              <a:rPr lang="nl-NL" altLang="nl-NL" sz="4000" u="sng" smtClean="0"/>
              <a:t>4. Verlicht absolutisme</a:t>
            </a:r>
            <a:br>
              <a:rPr lang="nl-NL" altLang="nl-NL" sz="4000" u="sng" smtClean="0"/>
            </a:br>
            <a:r>
              <a:rPr lang="nl-NL" altLang="nl-NL" sz="4000" u="sng" smtClean="0"/>
              <a:t>(</a:t>
            </a:r>
            <a:r>
              <a:rPr lang="pt-BR" altLang="nl-NL" sz="2800" i="1" smtClean="0">
                <a:solidFill>
                  <a:schemeClr val="tx1"/>
                </a:solidFill>
              </a:rPr>
              <a:t>in aantal Midden-, Oost- en Zuid-	Europese landen na 1750</a:t>
            </a:r>
            <a:r>
              <a:rPr lang="nl-NL" altLang="nl-NL" sz="4000" smtClean="0">
                <a:solidFill>
                  <a:schemeClr val="tx1"/>
                </a:solidFill>
              </a:rPr>
              <a:t>)</a:t>
            </a:r>
            <a:endParaRPr lang="en-US" altLang="nl-NL" sz="4000" smtClean="0">
              <a:solidFill>
                <a:schemeClr val="tx1"/>
              </a:solidFill>
            </a:endParaRPr>
          </a:p>
        </p:txBody>
      </p:sp>
      <p:sp>
        <p:nvSpPr>
          <p:cNvPr id="64517" name="Rectangle 3"/>
          <p:cNvSpPr>
            <a:spLocks noGrp="1" noChangeArrowheads="1"/>
          </p:cNvSpPr>
          <p:nvPr>
            <p:ph type="body" idx="4294967295"/>
          </p:nvPr>
        </p:nvSpPr>
        <p:spPr>
          <a:xfrm>
            <a:off x="611188" y="2708275"/>
            <a:ext cx="7993062" cy="3041650"/>
          </a:xfrm>
        </p:spPr>
        <p:txBody>
          <a:bodyPr/>
          <a:lstStyle/>
          <a:p>
            <a:pPr>
              <a:buFontTx/>
              <a:buNone/>
            </a:pPr>
            <a:r>
              <a:rPr lang="nl-NL" altLang="nl-NL" smtClean="0"/>
              <a:t>Het streven van regeerders in de 18e </a:t>
            </a:r>
          </a:p>
          <a:p>
            <a:pPr>
              <a:buFontTx/>
              <a:buNone/>
            </a:pPr>
            <a:r>
              <a:rPr lang="nl-NL" altLang="nl-NL" smtClean="0"/>
              <a:t>eeuw om staat en maatschappij te </a:t>
            </a:r>
          </a:p>
          <a:p>
            <a:pPr>
              <a:buFontTx/>
              <a:buNone/>
            </a:pPr>
            <a:r>
              <a:rPr lang="nl-NL" altLang="nl-NL" smtClean="0"/>
              <a:t>hervormen.</a:t>
            </a:r>
          </a:p>
        </p:txBody>
      </p:sp>
      <p:pic>
        <p:nvPicPr>
          <p:cNvPr id="64518" name="Picture 5" descr="Frederik de Grote"/>
          <p:cNvPicPr>
            <a:picLocks noChangeAspect="1" noChangeArrowheads="1"/>
          </p:cNvPicPr>
          <p:nvPr/>
        </p:nvPicPr>
        <p:blipFill>
          <a:blip r:embed="rId3" cstate="print"/>
          <a:srcRect/>
          <a:stretch>
            <a:fillRect/>
          </a:stretch>
        </p:blipFill>
        <p:spPr bwMode="auto">
          <a:xfrm>
            <a:off x="7302500" y="3800475"/>
            <a:ext cx="1500188" cy="2097088"/>
          </a:xfrm>
          <a:prstGeom prst="rect">
            <a:avLst/>
          </a:prstGeom>
          <a:noFill/>
          <a:ln w="9525">
            <a:noFill/>
            <a:miter lim="800000"/>
            <a:headEnd/>
            <a:tailEnd/>
          </a:ln>
        </p:spPr>
      </p:pic>
      <p:pic>
        <p:nvPicPr>
          <p:cNvPr id="64519" name="Picture 6" descr="rokotov-fedor-stepanovich-portrait-of-catherine-ii-circa-1770"/>
          <p:cNvPicPr>
            <a:picLocks noChangeAspect="1" noChangeArrowheads="1"/>
          </p:cNvPicPr>
          <p:nvPr/>
        </p:nvPicPr>
        <p:blipFill>
          <a:blip r:embed="rId4" cstate="print"/>
          <a:srcRect/>
          <a:stretch>
            <a:fillRect/>
          </a:stretch>
        </p:blipFill>
        <p:spPr bwMode="auto">
          <a:xfrm>
            <a:off x="4678363" y="4140200"/>
            <a:ext cx="1584325" cy="2114550"/>
          </a:xfrm>
          <a:prstGeom prst="rect">
            <a:avLst/>
          </a:prstGeom>
          <a:noFill/>
          <a:ln w="9525">
            <a:noFill/>
            <a:miter lim="800000"/>
            <a:headEnd/>
            <a:tailEnd/>
          </a:ln>
        </p:spPr>
      </p:pic>
      <p:sp>
        <p:nvSpPr>
          <p:cNvPr id="64520" name="Tekstvak 1"/>
          <p:cNvSpPr txBox="1">
            <a:spLocks noChangeArrowheads="1"/>
          </p:cNvSpPr>
          <p:nvPr/>
        </p:nvSpPr>
        <p:spPr bwMode="auto">
          <a:xfrm>
            <a:off x="3613150" y="6299200"/>
            <a:ext cx="1800225" cy="369888"/>
          </a:xfrm>
          <a:prstGeom prst="rect">
            <a:avLst/>
          </a:prstGeom>
          <a:noFill/>
          <a:ln w="9525">
            <a:noFill/>
            <a:miter lim="800000"/>
            <a:headEnd/>
            <a:tailEnd/>
          </a:ln>
        </p:spPr>
        <p:txBody>
          <a:bodyPr wrap="none">
            <a:spAutoFit/>
          </a:bodyPr>
          <a:lstStyle/>
          <a:p>
            <a:r>
              <a:rPr lang="nl-NL" altLang="nl-NL"/>
              <a:t>Catharina de Grote</a:t>
            </a:r>
          </a:p>
        </p:txBody>
      </p:sp>
      <p:sp>
        <p:nvSpPr>
          <p:cNvPr id="64521" name="Slide Number Placeholder 1"/>
          <p:cNvSpPr>
            <a:spLocks noGrp="1"/>
          </p:cNvSpPr>
          <p:nvPr>
            <p:ph type="sldNum" sz="quarter" idx="12"/>
          </p:nvPr>
        </p:nvSpPr>
        <p:spPr>
          <a:noFill/>
          <a:ln>
            <a:miter lim="800000"/>
            <a:headEnd/>
            <a:tailEnd/>
          </a:ln>
        </p:spPr>
        <p:txBody>
          <a:bodyPr/>
          <a:lstStyle/>
          <a:p>
            <a:fld id="{6B175324-2C24-4E9D-B93A-96ED581F4AD4}" type="slidenum">
              <a:rPr lang="nl-NL" altLang="nl-NL"/>
              <a:pPr/>
              <a:t>32</a:t>
            </a:fld>
            <a:endParaRPr lang="nl-NL" altLang="nl-NL"/>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43D4A069-4C0D-472D-AE2B-AAD3BEB11097}" type="slidenum">
              <a:rPr lang="nl-NL" altLang="nl-NL" sz="1400">
                <a:latin typeface="Arial Narrow" pitchFamily="34" charset="0"/>
                <a:cs typeface="Arial" charset="0"/>
              </a:rPr>
              <a:pPr algn="r" eaLnBrk="1" hangingPunct="1"/>
              <a:t>33</a:t>
            </a:fld>
            <a:endParaRPr lang="nl-NL" altLang="nl-NL" sz="1400">
              <a:latin typeface="Arial Narrow" pitchFamily="34" charset="0"/>
              <a:cs typeface="Arial" charset="0"/>
            </a:endParaRPr>
          </a:p>
        </p:txBody>
      </p:sp>
      <p:sp>
        <p:nvSpPr>
          <p:cNvPr id="66563" name="Tijdelijke aanduiding voor dianumm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271FF20F-869C-4EF4-8EAD-FF9709ACAB61}" type="slidenum">
              <a:rPr lang="nl-NL" altLang="nl-NL" sz="1400">
                <a:latin typeface="Arial Narrow" pitchFamily="34" charset="0"/>
                <a:cs typeface="Arial" charset="0"/>
              </a:rPr>
              <a:pPr algn="r" eaLnBrk="1" hangingPunct="1"/>
              <a:t>33</a:t>
            </a:fld>
            <a:endParaRPr lang="nl-NL" altLang="nl-NL" sz="1400">
              <a:latin typeface="Arial Narrow" pitchFamily="34" charset="0"/>
              <a:cs typeface="Arial" charset="0"/>
            </a:endParaRPr>
          </a:p>
        </p:txBody>
      </p:sp>
      <p:sp>
        <p:nvSpPr>
          <p:cNvPr id="66564" name="Rechthoek 2"/>
          <p:cNvSpPr>
            <a:spLocks noChangeArrowheads="1"/>
          </p:cNvSpPr>
          <p:nvPr/>
        </p:nvSpPr>
        <p:spPr bwMode="auto">
          <a:xfrm>
            <a:off x="642938" y="1785938"/>
            <a:ext cx="5286375" cy="762000"/>
          </a:xfrm>
          <a:prstGeom prst="rect">
            <a:avLst/>
          </a:prstGeom>
          <a:noFill/>
          <a:ln w="9525">
            <a:noFill/>
            <a:miter lim="800000"/>
            <a:headEnd/>
            <a:tailEnd/>
          </a:ln>
        </p:spPr>
        <p:txBody>
          <a:bodyPr>
            <a:spAutoFit/>
          </a:bodyPr>
          <a:lstStyle/>
          <a:p>
            <a:pPr eaLnBrk="1" hangingPunct="1">
              <a:spcBef>
                <a:spcPct val="20000"/>
              </a:spcBef>
              <a:buFont typeface="Wingdings" pitchFamily="2" charset="2"/>
              <a:buNone/>
            </a:pPr>
            <a:r>
              <a:rPr lang="nl-NL" altLang="nl-NL" sz="4400">
                <a:latin typeface="Arial Narrow" pitchFamily="34" charset="0"/>
                <a:cs typeface="Arial" charset="0"/>
              </a:rPr>
              <a:t>Verlicht</a:t>
            </a:r>
          </a:p>
        </p:txBody>
      </p:sp>
      <p:sp>
        <p:nvSpPr>
          <p:cNvPr id="66565" name="Rechthoek 3"/>
          <p:cNvSpPr>
            <a:spLocks noChangeArrowheads="1"/>
          </p:cNvSpPr>
          <p:nvPr/>
        </p:nvSpPr>
        <p:spPr bwMode="auto">
          <a:xfrm>
            <a:off x="5000625" y="1714500"/>
            <a:ext cx="4572000" cy="762000"/>
          </a:xfrm>
          <a:prstGeom prst="rect">
            <a:avLst/>
          </a:prstGeom>
          <a:noFill/>
          <a:ln w="9525">
            <a:noFill/>
            <a:miter lim="800000"/>
            <a:headEnd/>
            <a:tailEnd/>
          </a:ln>
        </p:spPr>
        <p:txBody>
          <a:bodyPr>
            <a:spAutoFit/>
          </a:bodyPr>
          <a:lstStyle/>
          <a:p>
            <a:pPr eaLnBrk="1" hangingPunct="1">
              <a:spcBef>
                <a:spcPct val="20000"/>
              </a:spcBef>
              <a:buFont typeface="Wingdings" pitchFamily="2" charset="2"/>
              <a:buNone/>
            </a:pPr>
            <a:r>
              <a:rPr lang="nl-NL" altLang="nl-NL" sz="4400">
                <a:latin typeface="Arial Narrow" pitchFamily="34" charset="0"/>
                <a:cs typeface="Arial" charset="0"/>
              </a:rPr>
              <a:t>Absolutisme</a:t>
            </a:r>
          </a:p>
        </p:txBody>
      </p:sp>
      <p:sp>
        <p:nvSpPr>
          <p:cNvPr id="6" name="Rechthoek 5"/>
          <p:cNvSpPr>
            <a:spLocks noChangeArrowheads="1"/>
          </p:cNvSpPr>
          <p:nvPr/>
        </p:nvSpPr>
        <p:spPr bwMode="auto">
          <a:xfrm>
            <a:off x="214313" y="2857500"/>
            <a:ext cx="4286250" cy="2538413"/>
          </a:xfrm>
          <a:prstGeom prst="rect">
            <a:avLst/>
          </a:prstGeom>
          <a:noFill/>
          <a:ln w="9525">
            <a:solidFill>
              <a:schemeClr val="tx1"/>
            </a:solidFill>
            <a:miter lim="800000"/>
            <a:headEnd/>
            <a:tailEnd/>
          </a:ln>
        </p:spPr>
        <p:txBody>
          <a:bodyPr>
            <a:spAutoFit/>
          </a:bodyPr>
          <a:lstStyle/>
          <a:p>
            <a:pPr eaLnBrk="1" hangingPunct="1">
              <a:spcBef>
                <a:spcPct val="20000"/>
              </a:spcBef>
              <a:buFont typeface="Wingdings" pitchFamily="2" charset="2"/>
              <a:buNone/>
            </a:pPr>
            <a:r>
              <a:rPr lang="nl-NL" altLang="nl-NL" sz="3200">
                <a:latin typeface="Arial Narrow" pitchFamily="34" charset="0"/>
                <a:cs typeface="Arial" charset="0"/>
              </a:rPr>
              <a:t>Bestaande privileges (standen) afbreken. Geestelijkheid aan banden leggen’. Rationalisme (wetgeving)</a:t>
            </a:r>
          </a:p>
        </p:txBody>
      </p:sp>
      <p:sp>
        <p:nvSpPr>
          <p:cNvPr id="7" name="Rechthoek 6"/>
          <p:cNvSpPr>
            <a:spLocks noChangeArrowheads="1"/>
          </p:cNvSpPr>
          <p:nvPr/>
        </p:nvSpPr>
        <p:spPr bwMode="auto">
          <a:xfrm>
            <a:off x="4857750" y="2857500"/>
            <a:ext cx="4071938" cy="1563688"/>
          </a:xfrm>
          <a:prstGeom prst="rect">
            <a:avLst/>
          </a:prstGeom>
          <a:noFill/>
          <a:ln w="9525">
            <a:solidFill>
              <a:schemeClr val="tx1"/>
            </a:solidFill>
            <a:miter lim="800000"/>
            <a:headEnd/>
            <a:tailEnd/>
          </a:ln>
        </p:spPr>
        <p:txBody>
          <a:bodyPr>
            <a:spAutoFit/>
          </a:bodyPr>
          <a:lstStyle/>
          <a:p>
            <a:pPr eaLnBrk="1" hangingPunct="1">
              <a:spcBef>
                <a:spcPct val="20000"/>
              </a:spcBef>
              <a:buFont typeface="Wingdings" pitchFamily="2" charset="2"/>
              <a:buNone/>
            </a:pPr>
            <a:r>
              <a:rPr lang="nl-NL" altLang="nl-NL" sz="3200">
                <a:latin typeface="Arial Narrow" pitchFamily="34" charset="0"/>
                <a:cs typeface="Arial" charset="0"/>
              </a:rPr>
              <a:t>Versterking van de staatsmacht. Geen inspraak</a:t>
            </a:r>
            <a:endParaRPr lang="en-US" altLang="nl-NL" sz="3200">
              <a:latin typeface="Arial Narrow" pitchFamily="34" charset="0"/>
              <a:cs typeface="Arial" charset="0"/>
            </a:endParaRPr>
          </a:p>
        </p:txBody>
      </p:sp>
      <p:sp>
        <p:nvSpPr>
          <p:cNvPr id="66568" name="Slide Number Placeholder 1"/>
          <p:cNvSpPr>
            <a:spLocks noGrp="1"/>
          </p:cNvSpPr>
          <p:nvPr>
            <p:ph type="sldNum" sz="quarter" idx="12"/>
          </p:nvPr>
        </p:nvSpPr>
        <p:spPr>
          <a:noFill/>
          <a:ln>
            <a:miter lim="800000"/>
            <a:headEnd/>
            <a:tailEnd/>
          </a:ln>
        </p:spPr>
        <p:txBody>
          <a:bodyPr/>
          <a:lstStyle/>
          <a:p>
            <a:fld id="{86C2EE62-B273-4E22-AF0C-22EFC404290A}" type="slidenum">
              <a:rPr lang="nl-NL" altLang="nl-NL"/>
              <a:pPr/>
              <a:t>33</a:t>
            </a:fld>
            <a:endParaRPr lang="nl-NL"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5EC2B03B-F7DB-482B-9EF8-730D899A5677}" type="slidenum">
              <a:rPr lang="nl-NL" altLang="nl-NL" sz="1400">
                <a:latin typeface="Arial Narrow" pitchFamily="34" charset="0"/>
                <a:cs typeface="Arial" charset="0"/>
              </a:rPr>
              <a:pPr algn="r" eaLnBrk="1" hangingPunct="1"/>
              <a:t>34</a:t>
            </a:fld>
            <a:endParaRPr lang="nl-NL" altLang="nl-NL" sz="1400">
              <a:latin typeface="Arial Narrow" pitchFamily="34" charset="0"/>
              <a:cs typeface="Arial" charset="0"/>
            </a:endParaRPr>
          </a:p>
        </p:txBody>
      </p:sp>
      <p:sp>
        <p:nvSpPr>
          <p:cNvPr id="68611" name="Tijdelijke aanduiding voor dianumm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EA0725F3-A4D9-4219-9EDB-56A00A897E20}" type="slidenum">
              <a:rPr lang="nl-NL" altLang="nl-NL" sz="1400">
                <a:latin typeface="Arial Narrow" pitchFamily="34" charset="0"/>
                <a:cs typeface="Arial" charset="0"/>
              </a:rPr>
              <a:pPr algn="r" eaLnBrk="1" hangingPunct="1"/>
              <a:t>34</a:t>
            </a:fld>
            <a:endParaRPr lang="nl-NL" altLang="nl-NL" sz="1400">
              <a:latin typeface="Arial Narrow" pitchFamily="34" charset="0"/>
              <a:cs typeface="Arial" charset="0"/>
            </a:endParaRPr>
          </a:p>
        </p:txBody>
      </p:sp>
      <p:sp>
        <p:nvSpPr>
          <p:cNvPr id="68612" name="Rectangle 2"/>
          <p:cNvSpPr>
            <a:spLocks noGrp="1" noChangeArrowheads="1"/>
          </p:cNvSpPr>
          <p:nvPr>
            <p:ph type="title" idx="4294967295"/>
          </p:nvPr>
        </p:nvSpPr>
        <p:spPr/>
        <p:txBody>
          <a:bodyPr/>
          <a:lstStyle/>
          <a:p>
            <a:pPr algn="l" eaLnBrk="1" hangingPunct="1"/>
            <a:r>
              <a:rPr lang="nl-NL" altLang="nl-NL" sz="4000" smtClean="0"/>
              <a:t>‘Alles </a:t>
            </a:r>
            <a:r>
              <a:rPr lang="nl-NL" altLang="nl-NL" sz="4000" u="sng" smtClean="0"/>
              <a:t>voor</a:t>
            </a:r>
            <a:r>
              <a:rPr lang="nl-NL" altLang="nl-NL" sz="4000" smtClean="0"/>
              <a:t>, niets </a:t>
            </a:r>
            <a:r>
              <a:rPr lang="nl-NL" altLang="nl-NL" sz="4000" u="sng" smtClean="0"/>
              <a:t>door</a:t>
            </a:r>
            <a:r>
              <a:rPr lang="nl-NL" altLang="nl-NL" sz="4000" smtClean="0"/>
              <a:t> het volk’</a:t>
            </a:r>
            <a:endParaRPr lang="nl-NL" altLang="nl-NL" sz="1600" smtClean="0"/>
          </a:p>
        </p:txBody>
      </p:sp>
      <p:sp>
        <p:nvSpPr>
          <p:cNvPr id="68613" name="Rectangle 3"/>
          <p:cNvSpPr>
            <a:spLocks noGrp="1" noChangeArrowheads="1"/>
          </p:cNvSpPr>
          <p:nvPr>
            <p:ph type="body" idx="4294967295"/>
          </p:nvPr>
        </p:nvSpPr>
        <p:spPr/>
        <p:txBody>
          <a:bodyPr/>
          <a:lstStyle/>
          <a:p>
            <a:pPr eaLnBrk="1" hangingPunct="1"/>
            <a:r>
              <a:rPr lang="nl-NL" altLang="nl-NL" smtClean="0"/>
              <a:t>Geen censuur</a:t>
            </a:r>
          </a:p>
          <a:p>
            <a:pPr eaLnBrk="1" hangingPunct="1"/>
            <a:r>
              <a:rPr lang="nl-NL" altLang="nl-NL" smtClean="0"/>
              <a:t>Boeren beschermen tegen edellieden</a:t>
            </a:r>
          </a:p>
          <a:p>
            <a:pPr eaLnBrk="1" hangingPunct="1"/>
            <a:r>
              <a:rPr lang="nl-NL" altLang="nl-NL" smtClean="0"/>
              <a:t>Rechtspraak en straffen humaniseren</a:t>
            </a:r>
          </a:p>
          <a:p>
            <a:pPr eaLnBrk="1" hangingPunct="1"/>
            <a:r>
              <a:rPr lang="nl-NL" altLang="nl-NL" smtClean="0"/>
              <a:t>Beperking of afschaffing van lijfeigenschap</a:t>
            </a:r>
          </a:p>
          <a:p>
            <a:pPr eaLnBrk="1" hangingPunct="1"/>
            <a:r>
              <a:rPr lang="nl-NL" altLang="nl-NL" smtClean="0"/>
              <a:t>Godsdienstverdraagzaamheid </a:t>
            </a:r>
          </a:p>
          <a:p>
            <a:pPr eaLnBrk="1" hangingPunct="1"/>
            <a:r>
              <a:rPr lang="nl-NL" altLang="nl-NL" smtClean="0"/>
              <a:t>Rationalistisch en pragmatisch bestuur</a:t>
            </a:r>
          </a:p>
          <a:p>
            <a:pPr eaLnBrk="1" hangingPunct="1">
              <a:buFontTx/>
              <a:buNone/>
            </a:pPr>
            <a:endParaRPr lang="nl-NL" altLang="nl-NL" smtClean="0"/>
          </a:p>
        </p:txBody>
      </p:sp>
      <p:sp>
        <p:nvSpPr>
          <p:cNvPr id="68614" name="Slide Number Placeholder 1"/>
          <p:cNvSpPr>
            <a:spLocks noGrp="1"/>
          </p:cNvSpPr>
          <p:nvPr>
            <p:ph type="sldNum" sz="quarter" idx="12"/>
          </p:nvPr>
        </p:nvSpPr>
        <p:spPr>
          <a:noFill/>
          <a:ln>
            <a:miter lim="800000"/>
            <a:headEnd/>
            <a:tailEnd/>
          </a:ln>
        </p:spPr>
        <p:txBody>
          <a:bodyPr/>
          <a:lstStyle/>
          <a:p>
            <a:fld id="{E0315D4C-9E3D-4479-8681-0417DE9472D9}" type="slidenum">
              <a:rPr lang="nl-NL" altLang="nl-NL"/>
              <a:pPr/>
              <a:t>34</a:t>
            </a:fld>
            <a:endParaRPr lang="nl-NL" altLang="nl-NL"/>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nl-NL" altLang="nl-NL" sz="4000" smtClean="0"/>
              <a:t>V Revoluties</a:t>
            </a:r>
            <a:br>
              <a:rPr lang="nl-NL" altLang="nl-NL" sz="4000" smtClean="0"/>
            </a:br>
            <a:r>
              <a:rPr lang="nl-NL" altLang="nl-NL" sz="2800" smtClean="0"/>
              <a:t>Gebeurtenissen in Frankrijk</a:t>
            </a:r>
            <a:br>
              <a:rPr lang="nl-NL" altLang="nl-NL" sz="2800" smtClean="0"/>
            </a:br>
            <a:r>
              <a:rPr lang="nl-NL" altLang="nl-NL" sz="2800" smtClean="0"/>
              <a:t>(1789-1794)</a:t>
            </a:r>
          </a:p>
        </p:txBody>
      </p:sp>
      <p:pic>
        <p:nvPicPr>
          <p:cNvPr id="75779" name="Picture 3" descr="Prise_de_la_Bastille"/>
          <p:cNvPicPr>
            <a:picLocks noChangeAspect="1" noChangeArrowheads="1"/>
          </p:cNvPicPr>
          <p:nvPr/>
        </p:nvPicPr>
        <p:blipFill>
          <a:blip r:embed="rId3" cstate="print"/>
          <a:srcRect/>
          <a:stretch>
            <a:fillRect/>
          </a:stretch>
        </p:blipFill>
        <p:spPr bwMode="auto">
          <a:xfrm>
            <a:off x="468313" y="1773238"/>
            <a:ext cx="5491162" cy="4122737"/>
          </a:xfrm>
          <a:prstGeom prst="rect">
            <a:avLst/>
          </a:prstGeom>
          <a:noFill/>
          <a:ln w="9525">
            <a:noFill/>
            <a:miter lim="800000"/>
            <a:headEnd/>
            <a:tailEnd/>
          </a:ln>
        </p:spPr>
      </p:pic>
      <p:pic>
        <p:nvPicPr>
          <p:cNvPr id="75780" name="Picture 4" descr="img0037"/>
          <p:cNvPicPr>
            <a:picLocks noChangeAspect="1" noChangeArrowheads="1"/>
          </p:cNvPicPr>
          <p:nvPr/>
        </p:nvPicPr>
        <p:blipFill>
          <a:blip r:embed="rId4" cstate="print"/>
          <a:srcRect/>
          <a:stretch>
            <a:fillRect/>
          </a:stretch>
        </p:blipFill>
        <p:spPr bwMode="auto">
          <a:xfrm>
            <a:off x="1908175" y="2276475"/>
            <a:ext cx="4319588" cy="4146550"/>
          </a:xfrm>
          <a:prstGeom prst="rect">
            <a:avLst/>
          </a:prstGeom>
          <a:noFill/>
          <a:ln w="9525">
            <a:noFill/>
            <a:miter lim="800000"/>
            <a:headEnd/>
            <a:tailEnd/>
          </a:ln>
        </p:spPr>
      </p:pic>
      <p:pic>
        <p:nvPicPr>
          <p:cNvPr id="75781" name="Picture 4" descr="Execution-of-Louis-XVI"/>
          <p:cNvPicPr>
            <a:picLocks noChangeAspect="1" noChangeArrowheads="1"/>
          </p:cNvPicPr>
          <p:nvPr>
            <p:ph type="body" idx="1"/>
          </p:nvPr>
        </p:nvPicPr>
        <p:blipFill>
          <a:blip r:embed="rId5" cstate="print"/>
          <a:srcRect/>
          <a:stretch>
            <a:fillRect/>
          </a:stretch>
        </p:blipFill>
        <p:spPr>
          <a:xfrm>
            <a:off x="3760788" y="2754313"/>
            <a:ext cx="5383212" cy="4103687"/>
          </a:xfrm>
          <a:noFill/>
        </p:spPr>
      </p:pic>
      <p:sp>
        <p:nvSpPr>
          <p:cNvPr id="70662" name="Slide Number Placeholder 1"/>
          <p:cNvSpPr>
            <a:spLocks noGrp="1"/>
          </p:cNvSpPr>
          <p:nvPr>
            <p:ph type="sldNum" sz="quarter" idx="12"/>
          </p:nvPr>
        </p:nvSpPr>
        <p:spPr>
          <a:noFill/>
          <a:ln>
            <a:miter lim="800000"/>
            <a:headEnd/>
            <a:tailEnd/>
          </a:ln>
        </p:spPr>
        <p:txBody>
          <a:bodyPr/>
          <a:lstStyle/>
          <a:p>
            <a:fld id="{8CCB464F-973A-4DE7-B668-9763F4857D8C}" type="slidenum">
              <a:rPr lang="nl-NL" altLang="nl-NL"/>
              <a:pPr/>
              <a:t>35</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okotov-fedor-stepanovich-portrait-of-catherine-ii-circa-1770"/>
          <p:cNvPicPr>
            <a:picLocks noChangeAspect="1" noChangeArrowheads="1"/>
          </p:cNvPicPr>
          <p:nvPr/>
        </p:nvPicPr>
        <p:blipFill>
          <a:blip r:embed="rId3" cstate="print"/>
          <a:srcRect/>
          <a:stretch>
            <a:fillRect/>
          </a:stretch>
        </p:blipFill>
        <p:spPr bwMode="auto">
          <a:xfrm>
            <a:off x="134938" y="-2908300"/>
            <a:ext cx="9009062" cy="12026900"/>
          </a:xfrm>
          <a:prstGeom prst="rect">
            <a:avLst/>
          </a:prstGeom>
          <a:noFill/>
          <a:ln w="9525">
            <a:noFill/>
            <a:miter lim="800000"/>
            <a:headEnd/>
            <a:tailEnd/>
          </a:ln>
        </p:spPr>
      </p:pic>
      <p:sp>
        <p:nvSpPr>
          <p:cNvPr id="72707" name="Rectangle 3"/>
          <p:cNvSpPr>
            <a:spLocks noGrp="1" noChangeArrowheads="1"/>
          </p:cNvSpPr>
          <p:nvPr>
            <p:ph type="title"/>
          </p:nvPr>
        </p:nvSpPr>
        <p:spPr>
          <a:xfrm>
            <a:off x="539750" y="4581525"/>
            <a:ext cx="8229600" cy="1143000"/>
          </a:xfrm>
        </p:spPr>
        <p:txBody>
          <a:bodyPr/>
          <a:lstStyle/>
          <a:p>
            <a:pPr eaLnBrk="1" hangingPunct="1"/>
            <a:r>
              <a:rPr lang="nl-NL" altLang="nl-NL" sz="5400" b="1" smtClean="0">
                <a:solidFill>
                  <a:schemeClr val="bg1"/>
                </a:solidFill>
              </a:rPr>
              <a:t>pauze</a:t>
            </a:r>
          </a:p>
        </p:txBody>
      </p:sp>
      <p:sp>
        <p:nvSpPr>
          <p:cNvPr id="72708" name="Slide Number Placeholder 1"/>
          <p:cNvSpPr>
            <a:spLocks noGrp="1"/>
          </p:cNvSpPr>
          <p:nvPr>
            <p:ph type="sldNum" sz="quarter" idx="12"/>
          </p:nvPr>
        </p:nvSpPr>
        <p:spPr>
          <a:noFill/>
          <a:ln>
            <a:miter lim="800000"/>
            <a:headEnd/>
            <a:tailEnd/>
          </a:ln>
        </p:spPr>
        <p:txBody>
          <a:bodyPr/>
          <a:lstStyle/>
          <a:p>
            <a:fld id="{6E1C65A1-8C15-4A87-8A58-658BD2EED10A}" type="slidenum">
              <a:rPr lang="nl-NL" altLang="nl-NL"/>
              <a:pPr/>
              <a:t>36</a:t>
            </a:fld>
            <a:endParaRPr lang="nl-NL" altLang="nl-N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Russia%20Map"/>
          <p:cNvPicPr>
            <a:picLocks noChangeAspect="1" noChangeArrowheads="1"/>
          </p:cNvPicPr>
          <p:nvPr/>
        </p:nvPicPr>
        <p:blipFill>
          <a:blip r:embed="rId2" cstate="print"/>
          <a:srcRect/>
          <a:stretch>
            <a:fillRect/>
          </a:stretch>
        </p:blipFill>
        <p:spPr bwMode="auto">
          <a:xfrm>
            <a:off x="0" y="1484313"/>
            <a:ext cx="9144000" cy="5822950"/>
          </a:xfrm>
          <a:prstGeom prst="rect">
            <a:avLst/>
          </a:prstGeom>
          <a:noFill/>
          <a:ln w="9525">
            <a:noFill/>
            <a:miter lim="800000"/>
            <a:headEnd/>
            <a:tailEnd/>
          </a:ln>
        </p:spPr>
      </p:pic>
      <p:sp>
        <p:nvSpPr>
          <p:cNvPr id="74755"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r>
              <a:rPr lang="nl-NL" altLang="nl-NL" sz="4400" u="sng">
                <a:solidFill>
                  <a:schemeClr val="tx2"/>
                </a:solidFill>
              </a:rPr>
              <a:t>I. Het Rusland van Peter de Grote </a:t>
            </a:r>
            <a:br>
              <a:rPr lang="nl-NL" altLang="nl-NL" sz="4400" u="sng">
                <a:solidFill>
                  <a:schemeClr val="tx2"/>
                </a:solidFill>
              </a:rPr>
            </a:br>
            <a:r>
              <a:rPr lang="nl-NL" altLang="nl-NL" sz="2800">
                <a:solidFill>
                  <a:schemeClr val="tx2"/>
                </a:solidFill>
              </a:rPr>
              <a:t>(tsaar van 1682-1725)</a:t>
            </a:r>
          </a:p>
        </p:txBody>
      </p:sp>
      <p:sp>
        <p:nvSpPr>
          <p:cNvPr id="74756" name="Slide Number Placeholder 1"/>
          <p:cNvSpPr>
            <a:spLocks noGrp="1"/>
          </p:cNvSpPr>
          <p:nvPr>
            <p:ph type="sldNum" sz="quarter" idx="12"/>
          </p:nvPr>
        </p:nvSpPr>
        <p:spPr>
          <a:noFill/>
          <a:ln>
            <a:miter lim="800000"/>
            <a:headEnd/>
            <a:tailEnd/>
          </a:ln>
        </p:spPr>
        <p:txBody>
          <a:bodyPr/>
          <a:lstStyle/>
          <a:p>
            <a:fld id="{FC2B4591-CC21-4BF4-8898-19FD3237217F}" type="slidenum">
              <a:rPr lang="nl-NL" altLang="nl-NL"/>
              <a:pPr/>
              <a:t>37</a:t>
            </a:fld>
            <a:endParaRPr lang="nl-NL" altLang="nl-N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1600200"/>
            <a:ext cx="3898900" cy="4421188"/>
          </a:xfrm>
        </p:spPr>
        <p:txBody>
          <a:bodyPr/>
          <a:lstStyle/>
          <a:p>
            <a:pPr eaLnBrk="1" hangingPunct="1">
              <a:lnSpc>
                <a:spcPct val="90000"/>
              </a:lnSpc>
            </a:pPr>
            <a:r>
              <a:rPr lang="nl-NL" altLang="nl-NL" sz="2800" smtClean="0"/>
              <a:t>Grootvorsten, Tsaren</a:t>
            </a:r>
          </a:p>
          <a:p>
            <a:pPr eaLnBrk="1" hangingPunct="1">
              <a:lnSpc>
                <a:spcPct val="90000"/>
              </a:lnSpc>
            </a:pPr>
            <a:r>
              <a:rPr lang="nl-NL" altLang="nl-NL" sz="2800" smtClean="0"/>
              <a:t>Sinds 1613: Romanov dynastie</a:t>
            </a:r>
          </a:p>
          <a:p>
            <a:pPr eaLnBrk="1" hangingPunct="1">
              <a:lnSpc>
                <a:spcPct val="90000"/>
              </a:lnSpc>
            </a:pPr>
            <a:r>
              <a:rPr lang="nl-NL" altLang="nl-NL" sz="2800" smtClean="0"/>
              <a:t>De Orthodoxe Kerk</a:t>
            </a:r>
          </a:p>
          <a:p>
            <a:pPr eaLnBrk="1" hangingPunct="1">
              <a:lnSpc>
                <a:spcPct val="90000"/>
              </a:lnSpc>
            </a:pPr>
            <a:r>
              <a:rPr lang="nl-NL" altLang="nl-NL" sz="2800" smtClean="0"/>
              <a:t>Samenleving</a:t>
            </a:r>
          </a:p>
          <a:p>
            <a:pPr eaLnBrk="1" hangingPunct="1">
              <a:lnSpc>
                <a:spcPct val="90000"/>
              </a:lnSpc>
            </a:pPr>
            <a:r>
              <a:rPr lang="nl-NL" altLang="nl-NL" sz="2800" smtClean="0"/>
              <a:t>Lijfeigenen</a:t>
            </a:r>
          </a:p>
          <a:p>
            <a:pPr eaLnBrk="1" hangingPunct="1">
              <a:lnSpc>
                <a:spcPct val="90000"/>
              </a:lnSpc>
            </a:pPr>
            <a:r>
              <a:rPr lang="nl-NL" altLang="nl-NL" sz="2800" smtClean="0"/>
              <a:t>Tijdens Peter de Grote</a:t>
            </a:r>
          </a:p>
          <a:p>
            <a:pPr lvl="1" eaLnBrk="1" hangingPunct="1">
              <a:lnSpc>
                <a:spcPct val="90000"/>
              </a:lnSpc>
            </a:pPr>
            <a:r>
              <a:rPr lang="nl-NL" altLang="nl-NL" sz="2400" smtClean="0"/>
              <a:t>Opening van Rusland voor het westen</a:t>
            </a:r>
          </a:p>
          <a:p>
            <a:pPr lvl="1" eaLnBrk="1" hangingPunct="1">
              <a:lnSpc>
                <a:spcPct val="90000"/>
              </a:lnSpc>
            </a:pPr>
            <a:r>
              <a:rPr lang="nl-NL" altLang="nl-NL" sz="2400" smtClean="0"/>
              <a:t>Moderniseringen</a:t>
            </a:r>
          </a:p>
        </p:txBody>
      </p:sp>
      <p:sp>
        <p:nvSpPr>
          <p:cNvPr id="75779" name="Rectangle 3"/>
          <p:cNvSpPr>
            <a:spLocks noGrp="1" noChangeArrowheads="1"/>
          </p:cNvSpPr>
          <p:nvPr>
            <p:ph type="title"/>
          </p:nvPr>
        </p:nvSpPr>
        <p:spPr/>
        <p:txBody>
          <a:bodyPr/>
          <a:lstStyle/>
          <a:p>
            <a:pPr eaLnBrk="1" hangingPunct="1"/>
            <a:endParaRPr lang="nl-NL" altLang="nl-NL" sz="4000" smtClean="0"/>
          </a:p>
        </p:txBody>
      </p:sp>
      <p:pic>
        <p:nvPicPr>
          <p:cNvPr id="75780" name="Picture 4" descr="kveru0686s"/>
          <p:cNvPicPr>
            <a:picLocks noChangeAspect="1" noChangeArrowheads="1"/>
          </p:cNvPicPr>
          <p:nvPr/>
        </p:nvPicPr>
        <p:blipFill>
          <a:blip r:embed="rId3" cstate="print"/>
          <a:srcRect/>
          <a:stretch>
            <a:fillRect/>
          </a:stretch>
        </p:blipFill>
        <p:spPr bwMode="auto">
          <a:xfrm>
            <a:off x="5219700" y="1220788"/>
            <a:ext cx="3119438" cy="2081212"/>
          </a:xfrm>
          <a:prstGeom prst="rect">
            <a:avLst/>
          </a:prstGeom>
          <a:noFill/>
          <a:ln w="9525">
            <a:noFill/>
            <a:miter lim="800000"/>
            <a:headEnd/>
            <a:tailEnd/>
          </a:ln>
        </p:spPr>
      </p:pic>
      <p:sp>
        <p:nvSpPr>
          <p:cNvPr id="75781" name="Text Box 5"/>
          <p:cNvSpPr txBox="1">
            <a:spLocks noChangeArrowheads="1"/>
          </p:cNvSpPr>
          <p:nvPr/>
        </p:nvSpPr>
        <p:spPr bwMode="auto">
          <a:xfrm>
            <a:off x="5148263" y="3500438"/>
            <a:ext cx="2316162" cy="895350"/>
          </a:xfrm>
          <a:prstGeom prst="rect">
            <a:avLst/>
          </a:prstGeom>
          <a:noFill/>
          <a:ln w="9525" algn="ctr">
            <a:noFill/>
            <a:miter lim="800000"/>
            <a:headEnd/>
            <a:tailEnd/>
          </a:ln>
          <a:effectLst/>
        </p:spPr>
        <p:txBody>
          <a:bodyPr wrap="none">
            <a:spAutoFit/>
          </a:bodyPr>
          <a:lstStyle/>
          <a:p>
            <a:pPr marL="342900" indent="-342900" eaLnBrk="1" hangingPunct="1">
              <a:spcBef>
                <a:spcPct val="20000"/>
              </a:spcBef>
            </a:pPr>
            <a:r>
              <a:rPr lang="nl-NL" altLang="nl-NL" sz="2400" i="1">
                <a:latin typeface="Arial Narrow" pitchFamily="34" charset="0"/>
              </a:rPr>
              <a:t>De Bronzen Ruiter </a:t>
            </a:r>
          </a:p>
          <a:p>
            <a:pPr marL="342900" indent="-342900" eaLnBrk="1" hangingPunct="1">
              <a:spcBef>
                <a:spcPct val="20000"/>
              </a:spcBef>
            </a:pPr>
            <a:r>
              <a:rPr lang="nl-NL" altLang="nl-NL" sz="2400" i="1">
                <a:latin typeface="Arial Narrow" pitchFamily="34" charset="0"/>
              </a:rPr>
              <a:t>(St. Petersburg</a:t>
            </a:r>
            <a:r>
              <a:rPr lang="nl-NL" altLang="nl-NL" sz="2400">
                <a:latin typeface="Arial Narrow" pitchFamily="34" charset="0"/>
              </a:rPr>
              <a:t>)</a:t>
            </a:r>
          </a:p>
        </p:txBody>
      </p:sp>
      <p:sp>
        <p:nvSpPr>
          <p:cNvPr id="75782" name="Slide Number Placeholder 1"/>
          <p:cNvSpPr>
            <a:spLocks noGrp="1"/>
          </p:cNvSpPr>
          <p:nvPr>
            <p:ph type="sldNum" sz="quarter" idx="12"/>
          </p:nvPr>
        </p:nvSpPr>
        <p:spPr>
          <a:noFill/>
          <a:ln>
            <a:miter lim="800000"/>
            <a:headEnd/>
            <a:tailEnd/>
          </a:ln>
        </p:spPr>
        <p:txBody>
          <a:bodyPr/>
          <a:lstStyle/>
          <a:p>
            <a:fld id="{24AA953D-91F2-4CF9-BE2E-F55208BA053A}" type="slidenum">
              <a:rPr lang="nl-NL" altLang="nl-NL"/>
              <a:pPr/>
              <a:t>38</a:t>
            </a:fld>
            <a:endParaRPr lang="nl-NL" altLang="nl-N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20BA306B-445A-40DD-BB97-37A270F2CE22}" type="slidenum">
              <a:rPr lang="nl-NL" altLang="nl-NL" sz="1400">
                <a:latin typeface="Arial Narrow" pitchFamily="34" charset="0"/>
                <a:cs typeface="Arial" charset="0"/>
              </a:rPr>
              <a:pPr algn="r" eaLnBrk="1" hangingPunct="1"/>
              <a:t>39</a:t>
            </a:fld>
            <a:endParaRPr lang="nl-NL" altLang="nl-NL" sz="1400">
              <a:latin typeface="Arial Narrow" pitchFamily="34" charset="0"/>
              <a:cs typeface="Arial" charset="0"/>
            </a:endParaRPr>
          </a:p>
        </p:txBody>
      </p:sp>
      <p:pic>
        <p:nvPicPr>
          <p:cNvPr id="77827" name="Picture 4" descr="http://home.versatel.nl/gerardvonhebel/euro1748.GIF"/>
          <p:cNvPicPr>
            <a:picLocks noChangeAspect="1" noChangeArrowheads="1"/>
          </p:cNvPicPr>
          <p:nvPr/>
        </p:nvPicPr>
        <p:blipFill>
          <a:blip r:embed="rId3" cstate="print"/>
          <a:srcRect/>
          <a:stretch>
            <a:fillRect/>
          </a:stretch>
        </p:blipFill>
        <p:spPr bwMode="auto">
          <a:xfrm>
            <a:off x="3419475" y="1844675"/>
            <a:ext cx="5102225" cy="4357688"/>
          </a:xfrm>
          <a:prstGeom prst="rect">
            <a:avLst/>
          </a:prstGeom>
          <a:noFill/>
          <a:ln w="9525">
            <a:solidFill>
              <a:schemeClr val="tx1"/>
            </a:solidFill>
            <a:miter lim="800000"/>
            <a:headEnd/>
            <a:tailEnd/>
          </a:ln>
        </p:spPr>
      </p:pic>
      <p:sp>
        <p:nvSpPr>
          <p:cNvPr id="77828" name="Tijdelijke aanduiding voor dianumm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9DE1EA0B-3201-4B55-81F7-A274BBA3317C}" type="slidenum">
              <a:rPr lang="nl-NL" altLang="nl-NL" sz="1400">
                <a:latin typeface="Arial Narrow" pitchFamily="34" charset="0"/>
                <a:cs typeface="Arial" charset="0"/>
              </a:rPr>
              <a:pPr algn="r" eaLnBrk="1" hangingPunct="1"/>
              <a:t>39</a:t>
            </a:fld>
            <a:endParaRPr lang="nl-NL" altLang="nl-NL" sz="1400">
              <a:latin typeface="Arial Narrow" pitchFamily="34" charset="0"/>
              <a:cs typeface="Arial" charset="0"/>
            </a:endParaRPr>
          </a:p>
        </p:txBody>
      </p:sp>
      <p:sp>
        <p:nvSpPr>
          <p:cNvPr id="77829" name="Rectangle 5"/>
          <p:cNvSpPr>
            <a:spLocks noChangeArrowheads="1"/>
          </p:cNvSpPr>
          <p:nvPr/>
        </p:nvSpPr>
        <p:spPr bwMode="auto">
          <a:xfrm>
            <a:off x="395288" y="333375"/>
            <a:ext cx="7129462" cy="1668463"/>
          </a:xfrm>
          <a:prstGeom prst="rect">
            <a:avLst/>
          </a:prstGeom>
          <a:noFill/>
          <a:ln w="9525" algn="ctr">
            <a:noFill/>
            <a:miter lim="800000"/>
            <a:headEnd/>
            <a:tailEnd/>
          </a:ln>
          <a:effectLst/>
        </p:spPr>
        <p:txBody>
          <a:bodyPr wrap="none">
            <a:spAutoFit/>
          </a:bodyPr>
          <a:lstStyle/>
          <a:p>
            <a:pPr marL="342900" indent="-342900" eaLnBrk="1" hangingPunct="1">
              <a:spcBef>
                <a:spcPct val="20000"/>
              </a:spcBef>
            </a:pPr>
            <a:r>
              <a:rPr lang="nl-NL" altLang="nl-NL" sz="3200" u="sng">
                <a:solidFill>
                  <a:schemeClr val="tx2"/>
                </a:solidFill>
                <a:latin typeface="Arial Narrow" pitchFamily="34" charset="0"/>
              </a:rPr>
              <a:t>II. Rusland en het Europees machtsevenwicht </a:t>
            </a:r>
          </a:p>
          <a:p>
            <a:pPr marL="342900" indent="-342900" eaLnBrk="1" hangingPunct="1">
              <a:spcBef>
                <a:spcPct val="20000"/>
              </a:spcBef>
            </a:pPr>
            <a:r>
              <a:rPr lang="nl-NL" altLang="nl-NL" sz="3200" u="sng">
                <a:solidFill>
                  <a:schemeClr val="tx2"/>
                </a:solidFill>
                <a:latin typeface="Arial Narrow" pitchFamily="34" charset="0"/>
              </a:rPr>
              <a:t>(vanaf 1740)</a:t>
            </a:r>
            <a:br>
              <a:rPr lang="nl-NL" altLang="nl-NL" sz="3200" u="sng">
                <a:solidFill>
                  <a:schemeClr val="tx2"/>
                </a:solidFill>
                <a:latin typeface="Arial Narrow" pitchFamily="34" charset="0"/>
              </a:rPr>
            </a:br>
            <a:endParaRPr lang="nl-NL" altLang="nl-NL" sz="3200" u="sng">
              <a:solidFill>
                <a:schemeClr val="tx2"/>
              </a:solidFill>
              <a:latin typeface="Arial Narrow" pitchFamily="34" charset="0"/>
            </a:endParaRPr>
          </a:p>
        </p:txBody>
      </p:sp>
      <p:sp>
        <p:nvSpPr>
          <p:cNvPr id="77830" name="Rectangle 6"/>
          <p:cNvSpPr>
            <a:spLocks noChangeArrowheads="1"/>
          </p:cNvSpPr>
          <p:nvPr/>
        </p:nvSpPr>
        <p:spPr bwMode="auto">
          <a:xfrm>
            <a:off x="250825" y="2133600"/>
            <a:ext cx="2592388" cy="2041525"/>
          </a:xfrm>
          <a:prstGeom prst="rect">
            <a:avLst/>
          </a:prstGeom>
          <a:noFill/>
          <a:ln w="9525" algn="ctr">
            <a:noFill/>
            <a:miter lim="800000"/>
            <a:headEnd/>
            <a:tailEnd/>
          </a:ln>
          <a:effectLst/>
        </p:spPr>
        <p:txBody>
          <a:bodyPr>
            <a:spAutoFit/>
          </a:bodyPr>
          <a:lstStyle/>
          <a:p>
            <a:pPr marL="342900" indent="-342900" eaLnBrk="1" hangingPunct="1">
              <a:spcBef>
                <a:spcPct val="20000"/>
              </a:spcBef>
            </a:pPr>
            <a:r>
              <a:rPr lang="nl-NL" altLang="nl-NL" sz="3200">
                <a:solidFill>
                  <a:schemeClr val="tx2"/>
                </a:solidFill>
                <a:latin typeface="Arial Narrow" pitchFamily="34" charset="0"/>
              </a:rPr>
              <a:t>7 jarige oorlog</a:t>
            </a:r>
            <a:br>
              <a:rPr lang="nl-NL" altLang="nl-NL" sz="3200">
                <a:solidFill>
                  <a:schemeClr val="tx2"/>
                </a:solidFill>
                <a:latin typeface="Arial Narrow" pitchFamily="34" charset="0"/>
              </a:rPr>
            </a:br>
            <a:r>
              <a:rPr lang="nl-NL" altLang="nl-NL" sz="3200">
                <a:solidFill>
                  <a:schemeClr val="tx2"/>
                </a:solidFill>
                <a:latin typeface="Arial Narrow" pitchFamily="34" charset="0"/>
              </a:rPr>
              <a:t>(1756-1763) Deelname Rusland</a:t>
            </a:r>
          </a:p>
        </p:txBody>
      </p:sp>
      <p:sp>
        <p:nvSpPr>
          <p:cNvPr id="77831" name="Slide Number Placeholder 1"/>
          <p:cNvSpPr>
            <a:spLocks noGrp="1"/>
          </p:cNvSpPr>
          <p:nvPr>
            <p:ph type="sldNum" sz="quarter" idx="12"/>
          </p:nvPr>
        </p:nvSpPr>
        <p:spPr>
          <a:noFill/>
          <a:ln>
            <a:miter lim="800000"/>
            <a:headEnd/>
            <a:tailEnd/>
          </a:ln>
        </p:spPr>
        <p:txBody>
          <a:bodyPr/>
          <a:lstStyle/>
          <a:p>
            <a:fld id="{379B7246-46CB-48A8-A444-38D9D1A563B2}" type="slidenum">
              <a:rPr lang="nl-NL" altLang="nl-NL"/>
              <a:pPr/>
              <a:t>39</a:t>
            </a:fld>
            <a:endParaRPr lang="nl-NL" altLang="nl-NL"/>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9A93FFCA-BA76-4866-8B9A-B972CB6E2556}" type="slidenum">
              <a:rPr lang="nl-NL" altLang="nl-NL" sz="1400">
                <a:latin typeface="Arial Narrow" pitchFamily="34" charset="0"/>
                <a:cs typeface="Arial" charset="0"/>
              </a:rPr>
              <a:pPr algn="r" eaLnBrk="1" hangingPunct="1"/>
              <a:t>4</a:t>
            </a:fld>
            <a:endParaRPr lang="nl-NL" altLang="nl-NL" sz="1400">
              <a:latin typeface="Arial Narrow" pitchFamily="34" charset="0"/>
              <a:cs typeface="Arial" charset="0"/>
            </a:endParaRPr>
          </a:p>
        </p:txBody>
      </p:sp>
      <p:sp>
        <p:nvSpPr>
          <p:cNvPr id="11267" name="Titel 1"/>
          <p:cNvSpPr>
            <a:spLocks noGrp="1"/>
          </p:cNvSpPr>
          <p:nvPr>
            <p:ph type="title" idx="4294967295"/>
          </p:nvPr>
        </p:nvSpPr>
        <p:spPr/>
        <p:txBody>
          <a:bodyPr/>
          <a:lstStyle/>
          <a:p>
            <a:pPr eaLnBrk="1" hangingPunct="1"/>
            <a:r>
              <a:rPr lang="nl-NL" altLang="nl-NL" sz="4000" smtClean="0"/>
              <a:t>Tijdvak 7: Tijd van pruiken en revoluties (1700-1800)</a:t>
            </a:r>
            <a:r>
              <a:rPr lang="nl-NL" altLang="nl-NL" sz="4000" b="1" smtClean="0"/>
              <a:t/>
            </a:r>
            <a:br>
              <a:rPr lang="nl-NL" altLang="nl-NL" sz="4000" b="1" smtClean="0"/>
            </a:br>
            <a:endParaRPr lang="nl-NL" altLang="nl-NL" sz="2000" smtClean="0"/>
          </a:p>
        </p:txBody>
      </p:sp>
      <p:sp>
        <p:nvSpPr>
          <p:cNvPr id="8196" name="Tijdelijke aanduiding voor inhoud 2"/>
          <p:cNvSpPr>
            <a:spLocks noGrp="1"/>
          </p:cNvSpPr>
          <p:nvPr>
            <p:ph idx="4294967295"/>
          </p:nvPr>
        </p:nvSpPr>
        <p:spPr>
          <a:xfrm>
            <a:off x="539750" y="1557338"/>
            <a:ext cx="8229600" cy="4525962"/>
          </a:xfrm>
        </p:spPr>
        <p:txBody>
          <a:bodyPr/>
          <a:lstStyle/>
          <a:p>
            <a:pPr eaLnBrk="1" hangingPunct="1">
              <a:buFontTx/>
              <a:buNone/>
              <a:defRPr/>
            </a:pPr>
            <a:r>
              <a:rPr lang="nl-NL" altLang="nl-NL" sz="2000" dirty="0" smtClean="0"/>
              <a:t>Kenmerkende aspecten:</a:t>
            </a:r>
          </a:p>
          <a:p>
            <a:pPr eaLnBrk="1" hangingPunct="1">
              <a:buFontTx/>
              <a:buNone/>
              <a:defRPr/>
            </a:pPr>
            <a:endParaRPr lang="nl-NL" altLang="nl-NL" sz="2000" dirty="0" smtClean="0"/>
          </a:p>
          <a:p>
            <a:pPr marL="457200" indent="-457200" eaLnBrk="1" hangingPunct="1">
              <a:buFont typeface="+mj-lt"/>
              <a:buAutoNum type="arabicPeriod"/>
              <a:defRPr/>
            </a:pPr>
            <a:r>
              <a:rPr lang="nl-NL" altLang="nl-NL" sz="2000" dirty="0" smtClean="0"/>
              <a:t>Het </a:t>
            </a:r>
            <a:r>
              <a:rPr lang="nl-NL" altLang="nl-NL" sz="2000" u="sng" dirty="0" smtClean="0"/>
              <a:t>'verlicht denken</a:t>
            </a:r>
            <a:r>
              <a:rPr lang="nl-NL" altLang="nl-NL" sz="2000" dirty="0" smtClean="0"/>
              <a:t>' dat werd toegepast op alle terreinen van de samenleving.</a:t>
            </a:r>
          </a:p>
          <a:p>
            <a:pPr marL="457200" indent="-457200" eaLnBrk="1" hangingPunct="1">
              <a:buFont typeface="+mj-lt"/>
              <a:buAutoNum type="arabicPeriod"/>
              <a:defRPr/>
            </a:pPr>
            <a:r>
              <a:rPr lang="nl-NL" altLang="nl-NL" sz="2000" dirty="0" smtClean="0"/>
              <a:t>De pogingen om het vorstelijk bestuur op eigentijdse verlichte wijze vorm te geven (</a:t>
            </a:r>
            <a:r>
              <a:rPr lang="nl-NL" altLang="nl-NL" sz="2000" u="sng" dirty="0" smtClean="0"/>
              <a:t>verlicht absolutisme</a:t>
            </a:r>
            <a:r>
              <a:rPr lang="nl-NL" altLang="nl-NL" sz="2000" dirty="0" smtClean="0"/>
              <a:t>).</a:t>
            </a:r>
          </a:p>
          <a:p>
            <a:pPr marL="457200" indent="-457200" eaLnBrk="1" hangingPunct="1">
              <a:buFont typeface="+mj-lt"/>
              <a:buAutoNum type="arabicPeriod"/>
              <a:defRPr/>
            </a:pPr>
            <a:r>
              <a:rPr lang="nl-NL" altLang="nl-NL" sz="2000" dirty="0" smtClean="0"/>
              <a:t>De uitbouw van de Europese overheersing in de vorm van plantagekoloniën en slavenhandel, en de opkomst van het abolitionisme.</a:t>
            </a:r>
          </a:p>
          <a:p>
            <a:pPr marL="457200" indent="-457200" eaLnBrk="1" hangingPunct="1">
              <a:buFont typeface="+mj-lt"/>
              <a:buAutoNum type="arabicPeriod"/>
              <a:defRPr/>
            </a:pPr>
            <a:r>
              <a:rPr lang="nl-NL" altLang="nl-NL" sz="2000" dirty="0" smtClean="0"/>
              <a:t>De </a:t>
            </a:r>
            <a:r>
              <a:rPr lang="nl-NL" altLang="nl-NL" sz="2000" u="sng" dirty="0" smtClean="0"/>
              <a:t>democratische revoluties</a:t>
            </a:r>
            <a:r>
              <a:rPr lang="nl-NL" altLang="nl-NL" sz="2000" dirty="0" smtClean="0"/>
              <a:t> in westerse landen met grondwetten, grondrechten en staatsburgerschap.</a:t>
            </a:r>
          </a:p>
          <a:p>
            <a:pPr marL="514350" indent="-514350" eaLnBrk="1" hangingPunct="1">
              <a:buFont typeface="+mj-lt"/>
              <a:buAutoNum type="arabicPeriod"/>
              <a:defRPr/>
            </a:pPr>
            <a:endParaRPr lang="nl-NL" altLang="nl-NL" dirty="0" smtClean="0"/>
          </a:p>
        </p:txBody>
      </p:sp>
      <p:sp>
        <p:nvSpPr>
          <p:cNvPr id="11269" name="Tijdelijke aanduiding voor dianumm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20F24D39-8255-44AF-90E1-7AFAA5C22FC0}" type="slidenum">
              <a:rPr lang="nl-NL" altLang="nl-NL" sz="1200">
                <a:solidFill>
                  <a:srgbClr val="898989"/>
                </a:solidFill>
                <a:latin typeface="Calibri" pitchFamily="34" charset="0"/>
                <a:cs typeface="Arial" charset="0"/>
              </a:rPr>
              <a:pPr algn="r" eaLnBrk="1" hangingPunct="1"/>
              <a:t>4</a:t>
            </a:fld>
            <a:endParaRPr lang="nl-NL" altLang="nl-NL" sz="1200">
              <a:solidFill>
                <a:srgbClr val="898989"/>
              </a:solidFill>
              <a:latin typeface="Calibri" pitchFamily="34" charset="0"/>
              <a:cs typeface="Arial" charset="0"/>
            </a:endParaRPr>
          </a:p>
        </p:txBody>
      </p:sp>
      <p:pic>
        <p:nvPicPr>
          <p:cNvPr id="11270" name="Picture 12" descr="C:\Mijn documenten\presentaties\overzicht\afbeeldingen\tijdvak7\tijdp7.jpg"/>
          <p:cNvPicPr>
            <a:picLocks noChangeAspect="1" noChangeArrowheads="1"/>
          </p:cNvPicPr>
          <p:nvPr/>
        </p:nvPicPr>
        <p:blipFill>
          <a:blip r:embed="rId3" cstate="print"/>
          <a:srcRect/>
          <a:stretch>
            <a:fillRect/>
          </a:stretch>
        </p:blipFill>
        <p:spPr bwMode="auto">
          <a:xfrm>
            <a:off x="6300788" y="4652963"/>
            <a:ext cx="1892300" cy="1854200"/>
          </a:xfrm>
          <a:prstGeom prst="rect">
            <a:avLst/>
          </a:prstGeom>
          <a:noFill/>
          <a:ln w="9525">
            <a:noFill/>
            <a:miter lim="800000"/>
            <a:headEnd/>
            <a:tailEnd/>
          </a:ln>
        </p:spPr>
      </p:pic>
      <p:sp>
        <p:nvSpPr>
          <p:cNvPr id="11271" name="Tijdelijke aanduiding voor dianumm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84C8417E-6B9E-4CFF-8654-B2669519AE44}" type="slidenum">
              <a:rPr lang="nl-NL" altLang="nl-NL" sz="1400">
                <a:latin typeface="Arial Narrow" pitchFamily="34" charset="0"/>
                <a:cs typeface="Arial" charset="0"/>
              </a:rPr>
              <a:pPr algn="r" eaLnBrk="1" hangingPunct="1"/>
              <a:t>4</a:t>
            </a:fld>
            <a:endParaRPr lang="nl-NL" altLang="nl-NL" sz="1400">
              <a:latin typeface="Arial Narrow" pitchFamily="34" charset="0"/>
              <a:cs typeface="Arial" charset="0"/>
            </a:endParaRPr>
          </a:p>
        </p:txBody>
      </p:sp>
      <p:sp>
        <p:nvSpPr>
          <p:cNvPr id="11272" name="Slide Number Placeholder 1"/>
          <p:cNvSpPr>
            <a:spLocks noGrp="1"/>
          </p:cNvSpPr>
          <p:nvPr>
            <p:ph type="sldNum" sz="quarter" idx="12"/>
          </p:nvPr>
        </p:nvSpPr>
        <p:spPr>
          <a:noFill/>
          <a:ln>
            <a:miter lim="800000"/>
            <a:headEnd/>
            <a:tailEnd/>
          </a:ln>
        </p:spPr>
        <p:txBody>
          <a:bodyPr/>
          <a:lstStyle/>
          <a:p>
            <a:fld id="{D10B8B82-D4E6-4D68-BD18-7F86BDF0770F}" type="slidenum">
              <a:rPr lang="nl-NL" altLang="nl-NL"/>
              <a:pPr/>
              <a:t>4</a:t>
            </a:fld>
            <a:endParaRPr lang="nl-NL" altLang="nl-NL"/>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nl-NL" altLang="nl-NL" smtClean="0"/>
              <a:t>III Catharina de Grote</a:t>
            </a:r>
          </a:p>
        </p:txBody>
      </p:sp>
      <p:sp>
        <p:nvSpPr>
          <p:cNvPr id="79875" name="Rectangle 3"/>
          <p:cNvSpPr>
            <a:spLocks noGrp="1" noChangeArrowheads="1"/>
          </p:cNvSpPr>
          <p:nvPr>
            <p:ph type="body" idx="1"/>
          </p:nvPr>
        </p:nvSpPr>
        <p:spPr/>
        <p:txBody>
          <a:bodyPr/>
          <a:lstStyle/>
          <a:p>
            <a:pPr eaLnBrk="1" hangingPunct="1">
              <a:lnSpc>
                <a:spcPct val="90000"/>
              </a:lnSpc>
              <a:buFontTx/>
              <a:buNone/>
            </a:pPr>
            <a:r>
              <a:rPr lang="nl-NL" altLang="nl-NL" smtClean="0"/>
              <a:t>1. </a:t>
            </a:r>
            <a:r>
              <a:rPr lang="nl-NL" altLang="nl-NL" sz="2400" smtClean="0"/>
              <a:t>Jeugd en achtergrond </a:t>
            </a:r>
          </a:p>
          <a:p>
            <a:pPr eaLnBrk="1" hangingPunct="1">
              <a:lnSpc>
                <a:spcPct val="90000"/>
              </a:lnSpc>
              <a:buFontTx/>
              <a:buNone/>
            </a:pPr>
            <a:r>
              <a:rPr lang="nl-NL" altLang="nl-NL" sz="2400" smtClean="0"/>
              <a:t>2. Huwelijk met de troonopvolger van Rusland</a:t>
            </a:r>
          </a:p>
          <a:p>
            <a:pPr eaLnBrk="1" hangingPunct="1">
              <a:lnSpc>
                <a:spcPct val="90000"/>
              </a:lnSpc>
              <a:buFontTx/>
              <a:buNone/>
            </a:pPr>
            <a:r>
              <a:rPr lang="nl-NL" altLang="nl-NL" sz="2400" smtClean="0"/>
              <a:t>3. Tsarina van Rusland </a:t>
            </a:r>
          </a:p>
          <a:p>
            <a:pPr eaLnBrk="1" hangingPunct="1">
              <a:lnSpc>
                <a:spcPct val="90000"/>
              </a:lnSpc>
              <a:buFontTx/>
              <a:buNone/>
            </a:pPr>
            <a:r>
              <a:rPr lang="nl-NL" altLang="nl-NL" sz="2400" smtClean="0"/>
              <a:t>4. Binnenlandse politiek: een filosofe op de troon</a:t>
            </a:r>
          </a:p>
          <a:p>
            <a:pPr eaLnBrk="1" hangingPunct="1">
              <a:lnSpc>
                <a:spcPct val="90000"/>
              </a:lnSpc>
              <a:buFontTx/>
              <a:buNone/>
            </a:pPr>
            <a:r>
              <a:rPr lang="nl-NL" altLang="nl-NL" sz="2400" smtClean="0"/>
              <a:t>5. Buitenlandse politiek</a:t>
            </a:r>
          </a:p>
          <a:p>
            <a:pPr eaLnBrk="1" hangingPunct="1">
              <a:lnSpc>
                <a:spcPct val="90000"/>
              </a:lnSpc>
              <a:buFontTx/>
              <a:buNone/>
            </a:pPr>
            <a:r>
              <a:rPr lang="nl-NL" altLang="nl-NL" sz="2400" smtClean="0"/>
              <a:t>6. ‘Love, Sex and Power’</a:t>
            </a:r>
          </a:p>
          <a:p>
            <a:pPr eaLnBrk="1" hangingPunct="1">
              <a:lnSpc>
                <a:spcPct val="90000"/>
              </a:lnSpc>
              <a:buFontTx/>
              <a:buNone/>
            </a:pPr>
            <a:r>
              <a:rPr lang="nl-NL" altLang="nl-NL" sz="2400" smtClean="0"/>
              <a:t>7. De laatste jaren van haar regeringsperiode</a:t>
            </a:r>
          </a:p>
          <a:p>
            <a:pPr eaLnBrk="1" hangingPunct="1">
              <a:lnSpc>
                <a:spcPct val="90000"/>
              </a:lnSpc>
              <a:buFontTx/>
              <a:buNone/>
            </a:pPr>
            <a:r>
              <a:rPr lang="nl-NL" altLang="nl-NL" sz="2400" smtClean="0"/>
              <a:t>8. De erfenis van Catharina de Grote</a:t>
            </a:r>
          </a:p>
          <a:p>
            <a:pPr eaLnBrk="1" hangingPunct="1">
              <a:lnSpc>
                <a:spcPct val="90000"/>
              </a:lnSpc>
              <a:buFontTx/>
              <a:buNone/>
            </a:pPr>
            <a:endParaRPr lang="nl-NL" altLang="nl-NL" sz="2400" smtClean="0"/>
          </a:p>
        </p:txBody>
      </p:sp>
      <p:sp>
        <p:nvSpPr>
          <p:cNvPr id="79876" name="Slide Number Placeholder 1"/>
          <p:cNvSpPr>
            <a:spLocks noGrp="1"/>
          </p:cNvSpPr>
          <p:nvPr>
            <p:ph type="sldNum" sz="quarter" idx="12"/>
          </p:nvPr>
        </p:nvSpPr>
        <p:spPr>
          <a:noFill/>
          <a:ln>
            <a:miter lim="800000"/>
            <a:headEnd/>
            <a:tailEnd/>
          </a:ln>
        </p:spPr>
        <p:txBody>
          <a:bodyPr/>
          <a:lstStyle/>
          <a:p>
            <a:fld id="{B705227A-E662-41C2-847C-11B402AC4A2C}" type="slidenum">
              <a:rPr lang="nl-NL" altLang="nl-NL"/>
              <a:pPr/>
              <a:t>40</a:t>
            </a:fld>
            <a:endParaRPr lang="nl-NL" altLang="nl-N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nl-NL" altLang="nl-NL" smtClean="0"/>
              <a:t>1. Jeugd en achtergrond</a:t>
            </a:r>
          </a:p>
        </p:txBody>
      </p:sp>
      <p:sp>
        <p:nvSpPr>
          <p:cNvPr id="80899" name="Rectangle 3"/>
          <p:cNvSpPr>
            <a:spLocks noGrp="1" noChangeArrowheads="1"/>
          </p:cNvSpPr>
          <p:nvPr>
            <p:ph type="body" idx="1"/>
          </p:nvPr>
        </p:nvSpPr>
        <p:spPr>
          <a:xfrm>
            <a:off x="457200" y="1600200"/>
            <a:ext cx="3970338" cy="4421188"/>
          </a:xfrm>
        </p:spPr>
        <p:txBody>
          <a:bodyPr/>
          <a:lstStyle/>
          <a:p>
            <a:pPr eaLnBrk="1" hangingPunct="1">
              <a:buFontTx/>
              <a:buNone/>
            </a:pPr>
            <a:r>
              <a:rPr lang="nl-NL" altLang="nl-NL" i="1" smtClean="0"/>
              <a:t>Sophie Friederike Auguste von Anhalt-Zerbst-Dornburg</a:t>
            </a:r>
            <a:endParaRPr lang="nl-NL" altLang="nl-NL" smtClean="0"/>
          </a:p>
        </p:txBody>
      </p:sp>
      <p:pic>
        <p:nvPicPr>
          <p:cNvPr id="80900" name="Picture 4" descr="220px-Caravaque_catherine"/>
          <p:cNvPicPr>
            <a:picLocks noChangeAspect="1" noChangeArrowheads="1"/>
          </p:cNvPicPr>
          <p:nvPr/>
        </p:nvPicPr>
        <p:blipFill>
          <a:blip r:embed="rId2" cstate="print"/>
          <a:srcRect/>
          <a:stretch>
            <a:fillRect/>
          </a:stretch>
        </p:blipFill>
        <p:spPr bwMode="auto">
          <a:xfrm>
            <a:off x="5724525" y="1773238"/>
            <a:ext cx="2095500" cy="2686050"/>
          </a:xfrm>
          <a:prstGeom prst="rect">
            <a:avLst/>
          </a:prstGeom>
          <a:noFill/>
          <a:ln w="9525">
            <a:noFill/>
            <a:miter lim="800000"/>
            <a:headEnd/>
            <a:tailEnd/>
          </a:ln>
        </p:spPr>
      </p:pic>
      <p:pic>
        <p:nvPicPr>
          <p:cNvPr id="80901" name="Picture 5" descr="File:Upper Saxon Circle-en.png"/>
          <p:cNvPicPr>
            <a:picLocks noChangeAspect="1" noChangeArrowheads="1"/>
          </p:cNvPicPr>
          <p:nvPr/>
        </p:nvPicPr>
        <p:blipFill>
          <a:blip r:embed="rId3" cstate="print"/>
          <a:srcRect/>
          <a:stretch>
            <a:fillRect/>
          </a:stretch>
        </p:blipFill>
        <p:spPr bwMode="auto">
          <a:xfrm>
            <a:off x="2771775" y="3213100"/>
            <a:ext cx="2255838" cy="2214563"/>
          </a:xfrm>
          <a:prstGeom prst="rect">
            <a:avLst/>
          </a:prstGeom>
          <a:noFill/>
          <a:ln w="9525">
            <a:noFill/>
            <a:miter lim="800000"/>
            <a:headEnd/>
            <a:tailEnd/>
          </a:ln>
        </p:spPr>
      </p:pic>
      <p:sp>
        <p:nvSpPr>
          <p:cNvPr id="80902" name="Slide Number Placeholder 1"/>
          <p:cNvSpPr>
            <a:spLocks noGrp="1"/>
          </p:cNvSpPr>
          <p:nvPr>
            <p:ph type="sldNum" sz="quarter" idx="12"/>
          </p:nvPr>
        </p:nvSpPr>
        <p:spPr>
          <a:noFill/>
          <a:ln>
            <a:miter lim="800000"/>
            <a:headEnd/>
            <a:tailEnd/>
          </a:ln>
        </p:spPr>
        <p:txBody>
          <a:bodyPr/>
          <a:lstStyle/>
          <a:p>
            <a:fld id="{6E59E32A-0228-4311-8F75-908FEF93AA5E}" type="slidenum">
              <a:rPr lang="nl-NL" altLang="nl-NL"/>
              <a:pPr/>
              <a:t>41</a:t>
            </a:fld>
            <a:endParaRPr lang="nl-NL" altLang="nl-N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68313" y="260350"/>
            <a:ext cx="8229600" cy="1143000"/>
          </a:xfrm>
          <a:prstGeom prst="rect">
            <a:avLst/>
          </a:prstGeom>
          <a:noFill/>
          <a:ln w="9525">
            <a:noFill/>
            <a:miter lim="800000"/>
            <a:headEnd/>
            <a:tailEnd/>
          </a:ln>
          <a:effectLst/>
        </p:spPr>
        <p:txBody>
          <a:bodyPr anchor="ctr"/>
          <a:lstStyle/>
          <a:p>
            <a:pPr algn="ctr" eaLnBrk="1" hangingPunct="1"/>
            <a:r>
              <a:rPr lang="nl-NL" altLang="nl-NL" sz="3600">
                <a:solidFill>
                  <a:schemeClr val="tx2"/>
                </a:solidFill>
              </a:rPr>
              <a:t>2. 1745: Huwelijk met de troonopvolger van Rusland</a:t>
            </a:r>
          </a:p>
        </p:txBody>
      </p:sp>
      <p:pic>
        <p:nvPicPr>
          <p:cNvPr id="81923" name="Picture 3" descr="Coronation portrait of Peter III of Russia -1761.JPG"/>
          <p:cNvPicPr>
            <a:picLocks noChangeAspect="1" noChangeArrowheads="1"/>
          </p:cNvPicPr>
          <p:nvPr/>
        </p:nvPicPr>
        <p:blipFill>
          <a:blip r:embed="rId2" cstate="print"/>
          <a:srcRect/>
          <a:stretch>
            <a:fillRect/>
          </a:stretch>
        </p:blipFill>
        <p:spPr bwMode="auto">
          <a:xfrm>
            <a:off x="1116013" y="1557338"/>
            <a:ext cx="2538412" cy="3313112"/>
          </a:xfrm>
          <a:prstGeom prst="rect">
            <a:avLst/>
          </a:prstGeom>
          <a:noFill/>
          <a:ln w="9525">
            <a:noFill/>
            <a:miter lim="800000"/>
            <a:headEnd/>
            <a:tailEnd/>
          </a:ln>
        </p:spPr>
      </p:pic>
      <p:sp>
        <p:nvSpPr>
          <p:cNvPr id="44036" name="Rectangle 4"/>
          <p:cNvSpPr>
            <a:spLocks noChangeArrowheads="1"/>
          </p:cNvSpPr>
          <p:nvPr>
            <p:ph type="body" idx="1"/>
          </p:nvPr>
        </p:nvSpPr>
        <p:spPr>
          <a:xfrm>
            <a:off x="5003800" y="1773238"/>
            <a:ext cx="3683000" cy="4105275"/>
          </a:xfrm>
          <a:solidFill>
            <a:schemeClr val="bg1"/>
          </a:solidFill>
        </p:spPr>
        <p:txBody>
          <a:bodyPr/>
          <a:lstStyle/>
          <a:p>
            <a:pPr marL="381000" indent="-381000" eaLnBrk="1" hangingPunct="1">
              <a:lnSpc>
                <a:spcPct val="80000"/>
              </a:lnSpc>
              <a:buFontTx/>
              <a:buNone/>
            </a:pPr>
            <a:r>
              <a:rPr lang="nl-NL" altLang="nl-NL" sz="2000" smtClean="0"/>
              <a:t>‘De natuur had hem niet gezegend met schoonheid, de pokken hadden zijn gezicht beschadigd. …</a:t>
            </a:r>
          </a:p>
          <a:p>
            <a:pPr marL="381000" indent="-381000" eaLnBrk="1" hangingPunct="1">
              <a:lnSpc>
                <a:spcPct val="80000"/>
              </a:lnSpc>
              <a:buFontTx/>
              <a:buNone/>
            </a:pPr>
            <a:r>
              <a:rPr lang="nl-NL" altLang="nl-NL" sz="2000" smtClean="0"/>
              <a:t>Hij had de overtuiging dat hij vanwege zijn titel nooit rekening hoefde te houden met de gevoelens van anderen. Hij was alleen geïnteresseerd in militaire zaken en speelde de hele dag met soldaatjes.</a:t>
            </a:r>
          </a:p>
          <a:p>
            <a:pPr marL="381000" indent="-381000" eaLnBrk="1" hangingPunct="1">
              <a:lnSpc>
                <a:spcPct val="80000"/>
              </a:lnSpc>
              <a:buFontTx/>
              <a:buNone/>
            </a:pPr>
            <a:r>
              <a:rPr lang="nl-NL" altLang="nl-NL" sz="2000" smtClean="0"/>
              <a:t>Hij verafschuwde alles wat Russisch was en dweepte met Pruisen’</a:t>
            </a:r>
          </a:p>
          <a:p>
            <a:pPr marL="381000" indent="-381000" eaLnBrk="1" hangingPunct="1">
              <a:lnSpc>
                <a:spcPct val="80000"/>
              </a:lnSpc>
              <a:buFontTx/>
              <a:buNone/>
            </a:pPr>
            <a:r>
              <a:rPr lang="nl-NL" altLang="nl-NL" sz="2000" smtClean="0"/>
              <a:t>(uit een 19</a:t>
            </a:r>
            <a:r>
              <a:rPr lang="nl-NL" altLang="nl-NL" sz="2000" baseline="30000" smtClean="0"/>
              <a:t>e</a:t>
            </a:r>
            <a:r>
              <a:rPr lang="nl-NL" altLang="nl-NL" sz="2000" smtClean="0"/>
              <a:t> eeuwse encyclopedie</a:t>
            </a:r>
          </a:p>
          <a:p>
            <a:pPr marL="381000" indent="-381000" eaLnBrk="1" hangingPunct="1">
              <a:lnSpc>
                <a:spcPct val="80000"/>
              </a:lnSpc>
            </a:pPr>
            <a:endParaRPr lang="nl-NL" altLang="nl-NL" sz="2000" smtClean="0"/>
          </a:p>
          <a:p>
            <a:pPr marL="381000" indent="-381000" eaLnBrk="1" hangingPunct="1">
              <a:lnSpc>
                <a:spcPct val="80000"/>
              </a:lnSpc>
              <a:buFontTx/>
              <a:buNone/>
            </a:pPr>
            <a:endParaRPr lang="nl-NL" altLang="nl-NL" sz="1400" smtClean="0"/>
          </a:p>
        </p:txBody>
      </p:sp>
      <p:sp>
        <p:nvSpPr>
          <p:cNvPr id="81925" name="Rectangle 5"/>
          <p:cNvSpPr>
            <a:spLocks noChangeArrowheads="1"/>
          </p:cNvSpPr>
          <p:nvPr/>
        </p:nvSpPr>
        <p:spPr bwMode="auto">
          <a:xfrm>
            <a:off x="395288" y="4868863"/>
            <a:ext cx="4189412" cy="1006475"/>
          </a:xfrm>
          <a:prstGeom prst="rect">
            <a:avLst/>
          </a:prstGeom>
          <a:noFill/>
          <a:ln w="9525" algn="ctr">
            <a:noFill/>
            <a:miter lim="800000"/>
            <a:headEnd/>
            <a:tailEnd/>
          </a:ln>
          <a:effectLst/>
        </p:spPr>
        <p:txBody>
          <a:bodyPr wrap="none" anchor="ctr">
            <a:spAutoFit/>
          </a:bodyPr>
          <a:lstStyle/>
          <a:p>
            <a:pPr eaLnBrk="1" hangingPunct="1"/>
            <a:r>
              <a:rPr lang="nl-NL" altLang="nl-NL" sz="2000">
                <a:latin typeface="Arial Narrow" pitchFamily="34" charset="0"/>
              </a:rPr>
              <a:t>Karl Peter Ulrich, </a:t>
            </a:r>
          </a:p>
          <a:p>
            <a:pPr eaLnBrk="1" hangingPunct="1"/>
            <a:r>
              <a:rPr lang="nl-NL" altLang="nl-NL" sz="2000">
                <a:latin typeface="Arial Narrow" pitchFamily="34" charset="0"/>
              </a:rPr>
              <a:t>Zoon van de graaf van Holstein-Gottorp</a:t>
            </a:r>
          </a:p>
          <a:p>
            <a:pPr eaLnBrk="1" hangingPunct="1"/>
            <a:r>
              <a:rPr lang="nl-NL" altLang="nl-NL" sz="2000">
                <a:latin typeface="Arial Narrow" pitchFamily="34" charset="0"/>
              </a:rPr>
              <a:t>(1728-1762) , kleinzoon van Peter de Grote</a:t>
            </a:r>
          </a:p>
        </p:txBody>
      </p:sp>
      <p:sp>
        <p:nvSpPr>
          <p:cNvPr id="81926" name="Slide Number Placeholder 1"/>
          <p:cNvSpPr>
            <a:spLocks noGrp="1"/>
          </p:cNvSpPr>
          <p:nvPr>
            <p:ph type="sldNum" sz="quarter" idx="12"/>
          </p:nvPr>
        </p:nvSpPr>
        <p:spPr>
          <a:noFill/>
          <a:ln>
            <a:miter lim="800000"/>
            <a:headEnd/>
            <a:tailEnd/>
          </a:ln>
        </p:spPr>
        <p:txBody>
          <a:bodyPr/>
          <a:lstStyle/>
          <a:p>
            <a:fld id="{D11C81A4-4F0E-49D9-BFEE-3B0CD1D84C13}" type="slidenum">
              <a:rPr lang="nl-NL" altLang="nl-NL"/>
              <a:pPr/>
              <a:t>42</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20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44036"/>
                                        </p:tgtEl>
                                      </p:cBhvr>
                                    </p:animEffect>
                                    <p:set>
                                      <p:cBhvr>
                                        <p:cTn id="12" dur="1" fill="hold">
                                          <p:stCondLst>
                                            <p:cond delay="1999"/>
                                          </p:stCondLst>
                                        </p:cTn>
                                        <p:tgtEl>
                                          <p:spTgt spid="44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http://home.versatel.nl/gerardvonhebel/euro1748.GIF"/>
          <p:cNvPicPr>
            <a:picLocks noChangeAspect="1" noChangeArrowheads="1"/>
          </p:cNvPicPr>
          <p:nvPr/>
        </p:nvPicPr>
        <p:blipFill>
          <a:blip r:embed="rId2" cstate="print"/>
          <a:srcRect/>
          <a:stretch>
            <a:fillRect/>
          </a:stretch>
        </p:blipFill>
        <p:spPr bwMode="auto">
          <a:xfrm>
            <a:off x="0" y="188913"/>
            <a:ext cx="8748713" cy="7472362"/>
          </a:xfrm>
          <a:prstGeom prst="rect">
            <a:avLst/>
          </a:prstGeom>
          <a:noFill/>
          <a:ln w="9525">
            <a:noFill/>
            <a:miter lim="800000"/>
            <a:headEnd/>
            <a:tailEnd/>
          </a:ln>
        </p:spPr>
      </p:pic>
      <p:sp>
        <p:nvSpPr>
          <p:cNvPr id="45059" name="Text Box 3"/>
          <p:cNvSpPr txBox="1">
            <a:spLocks noChangeArrowheads="1"/>
          </p:cNvSpPr>
          <p:nvPr/>
        </p:nvSpPr>
        <p:spPr bwMode="auto">
          <a:xfrm>
            <a:off x="900113" y="4508500"/>
            <a:ext cx="2181225" cy="1311275"/>
          </a:xfrm>
          <a:prstGeom prst="rect">
            <a:avLst/>
          </a:prstGeom>
          <a:solidFill>
            <a:srgbClr val="CCFFFF"/>
          </a:solidFill>
          <a:ln w="9525" algn="ctr">
            <a:noFill/>
            <a:miter lim="800000"/>
            <a:headEnd/>
            <a:tailEnd/>
          </a:ln>
          <a:effectLst/>
        </p:spPr>
        <p:txBody>
          <a:bodyPr>
            <a:spAutoFit/>
          </a:bodyPr>
          <a:lstStyle/>
          <a:p>
            <a:pPr marL="342900" indent="-342900" eaLnBrk="1" hangingPunct="1">
              <a:spcBef>
                <a:spcPct val="20000"/>
              </a:spcBef>
            </a:pPr>
            <a:r>
              <a:rPr lang="nl-NL" altLang="nl-NL" sz="2000" u="sng">
                <a:latin typeface="Arial Narrow" pitchFamily="34" charset="0"/>
              </a:rPr>
              <a:t>Frankrijk </a:t>
            </a:r>
            <a:r>
              <a:rPr lang="nl-NL" altLang="nl-NL" sz="2000">
                <a:latin typeface="Arial Narrow" pitchFamily="34" charset="0"/>
              </a:rPr>
              <a:t>onder Lodewijk XIV en zijn opvolgers (Ancien Régime)</a:t>
            </a:r>
          </a:p>
        </p:txBody>
      </p:sp>
      <p:sp>
        <p:nvSpPr>
          <p:cNvPr id="45060" name="Text Box 4"/>
          <p:cNvSpPr txBox="1">
            <a:spLocks noChangeArrowheads="1"/>
          </p:cNvSpPr>
          <p:nvPr/>
        </p:nvSpPr>
        <p:spPr bwMode="auto">
          <a:xfrm>
            <a:off x="0" y="2205038"/>
            <a:ext cx="4340225" cy="762000"/>
          </a:xfrm>
          <a:prstGeom prst="rect">
            <a:avLst/>
          </a:prstGeom>
          <a:solidFill>
            <a:srgbClr val="CCFFFF"/>
          </a:solidFill>
          <a:ln w="9525" algn="ctr">
            <a:noFill/>
            <a:miter lim="800000"/>
            <a:headEnd/>
            <a:tailEnd/>
          </a:ln>
          <a:effectLst/>
        </p:spPr>
        <p:txBody>
          <a:bodyPr>
            <a:spAutoFit/>
          </a:bodyPr>
          <a:lstStyle/>
          <a:p>
            <a:pPr marL="342900" indent="-342900" eaLnBrk="1" hangingPunct="1">
              <a:spcBef>
                <a:spcPct val="20000"/>
              </a:spcBef>
            </a:pPr>
            <a:r>
              <a:rPr lang="nl-NL" altLang="nl-NL" sz="2000" u="sng">
                <a:latin typeface="Arial Narrow" pitchFamily="34" charset="0"/>
              </a:rPr>
              <a:t>Engeland:</a:t>
            </a:r>
            <a:r>
              <a:rPr lang="nl-NL" altLang="nl-NL" sz="2000">
                <a:latin typeface="Arial Narrow" pitchFamily="34" charset="0"/>
              </a:rPr>
              <a:t> </a:t>
            </a:r>
          </a:p>
          <a:p>
            <a:pPr marL="342900" indent="-342900" eaLnBrk="1" hangingPunct="1">
              <a:spcBef>
                <a:spcPct val="20000"/>
              </a:spcBef>
            </a:pPr>
            <a:r>
              <a:rPr lang="nl-NL" altLang="nl-NL" sz="2000">
                <a:latin typeface="Arial Narrow" pitchFamily="34" charset="0"/>
              </a:rPr>
              <a:t>Anglicaans, een wereldmacht</a:t>
            </a:r>
          </a:p>
        </p:txBody>
      </p:sp>
      <p:sp>
        <p:nvSpPr>
          <p:cNvPr id="45061" name="Text Box 5"/>
          <p:cNvSpPr txBox="1">
            <a:spLocks noChangeArrowheads="1"/>
          </p:cNvSpPr>
          <p:nvPr/>
        </p:nvSpPr>
        <p:spPr bwMode="auto">
          <a:xfrm>
            <a:off x="3419475" y="3789363"/>
            <a:ext cx="2881313" cy="1311275"/>
          </a:xfrm>
          <a:prstGeom prst="rect">
            <a:avLst/>
          </a:prstGeom>
          <a:solidFill>
            <a:srgbClr val="CCFFFF"/>
          </a:solidFill>
          <a:ln w="9525" algn="ctr">
            <a:noFill/>
            <a:miter lim="800000"/>
            <a:headEnd/>
            <a:tailEnd/>
          </a:ln>
          <a:effectLst/>
        </p:spPr>
        <p:txBody>
          <a:bodyPr>
            <a:spAutoFit/>
          </a:bodyPr>
          <a:lstStyle/>
          <a:p>
            <a:pPr marL="342900" indent="-342900" eaLnBrk="1" hangingPunct="1">
              <a:spcBef>
                <a:spcPct val="20000"/>
              </a:spcBef>
            </a:pPr>
            <a:r>
              <a:rPr lang="nl-NL" altLang="nl-NL" sz="2000" u="sng">
                <a:latin typeface="Arial Narrow" pitchFamily="34" charset="0"/>
              </a:rPr>
              <a:t>Het Duitse Rijk</a:t>
            </a:r>
            <a:r>
              <a:rPr lang="nl-NL" altLang="nl-NL" sz="2000">
                <a:latin typeface="Arial Narrow" pitchFamily="34" charset="0"/>
              </a:rPr>
              <a:t>. Verdeeldheid, Reformatie. Opkomst van Pruisen</a:t>
            </a:r>
          </a:p>
        </p:txBody>
      </p:sp>
      <p:sp>
        <p:nvSpPr>
          <p:cNvPr id="82950" name="Freeform 6"/>
          <p:cNvSpPr>
            <a:spLocks/>
          </p:cNvSpPr>
          <p:nvPr/>
        </p:nvSpPr>
        <p:spPr bwMode="auto">
          <a:xfrm>
            <a:off x="3733800" y="2838450"/>
            <a:ext cx="1568450" cy="1181100"/>
          </a:xfrm>
          <a:custGeom>
            <a:avLst/>
            <a:gdLst>
              <a:gd name="T0" fmla="*/ 0 w 988"/>
              <a:gd name="T1" fmla="*/ 2147483646 h 744"/>
              <a:gd name="T2" fmla="*/ 2147483646 w 988"/>
              <a:gd name="T3" fmla="*/ 2147483646 h 744"/>
              <a:gd name="T4" fmla="*/ 2147483646 w 988"/>
              <a:gd name="T5" fmla="*/ 2147483646 h 744"/>
              <a:gd name="T6" fmla="*/ 2147483646 w 988"/>
              <a:gd name="T7" fmla="*/ 2147483646 h 744"/>
              <a:gd name="T8" fmla="*/ 2147483646 w 988"/>
              <a:gd name="T9" fmla="*/ 2147483646 h 744"/>
              <a:gd name="T10" fmla="*/ 2147483646 w 988"/>
              <a:gd name="T11" fmla="*/ 2147483646 h 744"/>
              <a:gd name="T12" fmla="*/ 2147483646 w 988"/>
              <a:gd name="T13" fmla="*/ 2147483646 h 744"/>
              <a:gd name="T14" fmla="*/ 2147483646 w 988"/>
              <a:gd name="T15" fmla="*/ 0 h 7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8" h="744">
                <a:moveTo>
                  <a:pt x="0" y="744"/>
                </a:moveTo>
                <a:cubicBezTo>
                  <a:pt x="116" y="721"/>
                  <a:pt x="225" y="697"/>
                  <a:pt x="336" y="660"/>
                </a:cubicBezTo>
                <a:cubicBezTo>
                  <a:pt x="384" y="587"/>
                  <a:pt x="509" y="559"/>
                  <a:pt x="576" y="492"/>
                </a:cubicBezTo>
                <a:cubicBezTo>
                  <a:pt x="615" y="453"/>
                  <a:pt x="636" y="416"/>
                  <a:pt x="684" y="384"/>
                </a:cubicBezTo>
                <a:cubicBezTo>
                  <a:pt x="685" y="380"/>
                  <a:pt x="703" y="285"/>
                  <a:pt x="708" y="276"/>
                </a:cubicBezTo>
                <a:cubicBezTo>
                  <a:pt x="716" y="261"/>
                  <a:pt x="733" y="253"/>
                  <a:pt x="744" y="240"/>
                </a:cubicBezTo>
                <a:cubicBezTo>
                  <a:pt x="804" y="168"/>
                  <a:pt x="880" y="103"/>
                  <a:pt x="972" y="72"/>
                </a:cubicBezTo>
                <a:cubicBezTo>
                  <a:pt x="988" y="25"/>
                  <a:pt x="984" y="49"/>
                  <a:pt x="984" y="0"/>
                </a:cubicBezTo>
              </a:path>
            </a:pathLst>
          </a:custGeom>
          <a:noFill/>
          <a:ln w="9525" cap="flat" cmpd="sng">
            <a:noFill/>
            <a:prstDash val="solid"/>
            <a:round/>
            <a:headEnd/>
            <a:tailEnd/>
          </a:ln>
          <a:effectLst/>
        </p:spPr>
        <p:txBody>
          <a:bodyPr/>
          <a:lstStyle/>
          <a:p>
            <a:endParaRPr lang="nl-NL"/>
          </a:p>
        </p:txBody>
      </p:sp>
      <p:sp>
        <p:nvSpPr>
          <p:cNvPr id="82951" name="Line 7"/>
          <p:cNvSpPr>
            <a:spLocks noChangeShapeType="1"/>
          </p:cNvSpPr>
          <p:nvPr/>
        </p:nvSpPr>
        <p:spPr bwMode="auto">
          <a:xfrm>
            <a:off x="3708400" y="3860800"/>
            <a:ext cx="0" cy="0"/>
          </a:xfrm>
          <a:prstGeom prst="line">
            <a:avLst/>
          </a:prstGeom>
          <a:noFill/>
          <a:ln w="9525">
            <a:noFill/>
            <a:round/>
            <a:headEnd/>
            <a:tailEnd type="triangle" w="med" len="med"/>
          </a:ln>
          <a:effectLst/>
        </p:spPr>
        <p:txBody>
          <a:bodyPr/>
          <a:lstStyle/>
          <a:p>
            <a:endParaRPr lang="nl-NL"/>
          </a:p>
        </p:txBody>
      </p:sp>
      <p:sp>
        <p:nvSpPr>
          <p:cNvPr id="45064" name="Line 8"/>
          <p:cNvSpPr>
            <a:spLocks noChangeShapeType="1"/>
          </p:cNvSpPr>
          <p:nvPr/>
        </p:nvSpPr>
        <p:spPr bwMode="auto">
          <a:xfrm flipV="1">
            <a:off x="3276600" y="3141663"/>
            <a:ext cx="1800225" cy="1008062"/>
          </a:xfrm>
          <a:prstGeom prst="line">
            <a:avLst/>
          </a:prstGeom>
          <a:noFill/>
          <a:ln w="69850">
            <a:solidFill>
              <a:schemeClr val="tx1"/>
            </a:solidFill>
            <a:round/>
            <a:headEnd/>
            <a:tailEnd type="stealth" w="med" len="med"/>
          </a:ln>
          <a:effectLst/>
        </p:spPr>
        <p:txBody>
          <a:bodyPr/>
          <a:lstStyle/>
          <a:p>
            <a:endParaRPr lang="nl-NL"/>
          </a:p>
        </p:txBody>
      </p:sp>
      <p:sp>
        <p:nvSpPr>
          <p:cNvPr id="82953" name="Text Box 9"/>
          <p:cNvSpPr txBox="1">
            <a:spLocks noChangeArrowheads="1"/>
          </p:cNvSpPr>
          <p:nvPr/>
        </p:nvSpPr>
        <p:spPr bwMode="auto">
          <a:xfrm>
            <a:off x="2751138" y="33338"/>
            <a:ext cx="4038600" cy="579437"/>
          </a:xfrm>
          <a:prstGeom prst="rect">
            <a:avLst/>
          </a:prstGeom>
          <a:solidFill>
            <a:schemeClr val="bg1"/>
          </a:solidFill>
          <a:ln w="9525" algn="ctr">
            <a:noFill/>
            <a:miter lim="800000"/>
            <a:headEnd/>
            <a:tailEnd/>
          </a:ln>
          <a:effectLst/>
        </p:spPr>
        <p:txBody>
          <a:bodyPr wrap="none">
            <a:spAutoFit/>
          </a:bodyPr>
          <a:lstStyle/>
          <a:p>
            <a:pPr marL="342900" indent="-342900" eaLnBrk="1" hangingPunct="1">
              <a:spcBef>
                <a:spcPct val="20000"/>
              </a:spcBef>
            </a:pPr>
            <a:r>
              <a:rPr lang="nl-NL" altLang="nl-NL" sz="3200">
                <a:latin typeface="Arial Narrow" pitchFamily="34" charset="0"/>
              </a:rPr>
              <a:t>EUROPA RONDOM 1750</a:t>
            </a:r>
          </a:p>
        </p:txBody>
      </p:sp>
      <p:sp>
        <p:nvSpPr>
          <p:cNvPr id="82954" name="Slide Number Placeholder 1"/>
          <p:cNvSpPr>
            <a:spLocks noGrp="1"/>
          </p:cNvSpPr>
          <p:nvPr>
            <p:ph type="sldNum" sz="quarter" idx="12"/>
          </p:nvPr>
        </p:nvSpPr>
        <p:spPr>
          <a:noFill/>
          <a:ln>
            <a:miter lim="800000"/>
            <a:headEnd/>
            <a:tailEnd/>
          </a:ln>
        </p:spPr>
        <p:txBody>
          <a:bodyPr/>
          <a:lstStyle/>
          <a:p>
            <a:fld id="{0DFAC9AC-0917-433F-B390-E3E82B63C5A4}" type="slidenum">
              <a:rPr lang="nl-NL" altLang="nl-NL"/>
              <a:pPr/>
              <a:t>43</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06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505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506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59" grpId="1" animBg="1"/>
      <p:bldP spid="45060" grpId="0" animBg="1"/>
      <p:bldP spid="45060" grpId="1" animBg="1"/>
      <p:bldP spid="45061" grpId="0" animBg="1"/>
      <p:bldP spid="45061" grpId="1" animBg="1"/>
      <p:bldP spid="450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eter-en-catharina"/>
          <p:cNvPicPr>
            <a:picLocks noChangeAspect="1" noChangeArrowheads="1"/>
          </p:cNvPicPr>
          <p:nvPr/>
        </p:nvPicPr>
        <p:blipFill>
          <a:blip r:embed="rId3" cstate="print"/>
          <a:srcRect/>
          <a:stretch>
            <a:fillRect/>
          </a:stretch>
        </p:blipFill>
        <p:spPr bwMode="auto">
          <a:xfrm>
            <a:off x="395288" y="2133600"/>
            <a:ext cx="3914775" cy="3609975"/>
          </a:xfrm>
          <a:prstGeom prst="rect">
            <a:avLst/>
          </a:prstGeom>
          <a:noFill/>
          <a:ln w="9525">
            <a:noFill/>
            <a:miter lim="800000"/>
            <a:headEnd/>
            <a:tailEnd/>
          </a:ln>
        </p:spPr>
      </p:pic>
      <p:sp>
        <p:nvSpPr>
          <p:cNvPr id="83971" name="Rectangle 3"/>
          <p:cNvSpPr>
            <a:spLocks noChangeArrowheads="1"/>
          </p:cNvSpPr>
          <p:nvPr/>
        </p:nvSpPr>
        <p:spPr bwMode="auto">
          <a:xfrm>
            <a:off x="4932363" y="4868863"/>
            <a:ext cx="1584325" cy="1314450"/>
          </a:xfrm>
          <a:prstGeom prst="rect">
            <a:avLst/>
          </a:prstGeom>
          <a:noFill/>
          <a:ln w="9525" algn="ctr">
            <a:noFill/>
            <a:miter lim="800000"/>
            <a:headEnd/>
            <a:tailEnd/>
          </a:ln>
          <a:effectLst/>
        </p:spPr>
        <p:txBody>
          <a:bodyPr anchor="ctr">
            <a:spAutoFit/>
          </a:bodyPr>
          <a:lstStyle/>
          <a:p>
            <a:pPr eaLnBrk="1" hangingPunct="1"/>
            <a:r>
              <a:rPr lang="nl-NL" altLang="nl-NL" sz="1600">
                <a:latin typeface="Arial Narrow" pitchFamily="34" charset="0"/>
                <a:hlinkClick r:id="rId4"/>
              </a:rPr>
              <a:t>http://www.youtube.com/watch?v=EUXSQ1eYnrk</a:t>
            </a:r>
            <a:r>
              <a:rPr lang="nl-NL" altLang="nl-NL" sz="1600">
                <a:latin typeface="Arial Narrow" pitchFamily="34" charset="0"/>
              </a:rPr>
              <a:t> </a:t>
            </a:r>
          </a:p>
          <a:p>
            <a:pPr eaLnBrk="1" hangingPunct="1"/>
            <a:endParaRPr lang="nl-NL" altLang="nl-NL" sz="1600">
              <a:latin typeface="Arial Narrow" pitchFamily="34" charset="0"/>
            </a:endParaRPr>
          </a:p>
          <a:p>
            <a:pPr eaLnBrk="1" hangingPunct="1"/>
            <a:r>
              <a:rPr lang="nl-NL" altLang="nl-NL" sz="1600">
                <a:latin typeface="Arial Narrow" pitchFamily="34" charset="0"/>
              </a:rPr>
              <a:t>6.11</a:t>
            </a:r>
          </a:p>
        </p:txBody>
      </p:sp>
      <p:sp>
        <p:nvSpPr>
          <p:cNvPr id="46084" name="Rectangle 4"/>
          <p:cNvSpPr>
            <a:spLocks noChangeArrowheads="1"/>
          </p:cNvSpPr>
          <p:nvPr/>
        </p:nvSpPr>
        <p:spPr bwMode="auto">
          <a:xfrm>
            <a:off x="468313" y="3429000"/>
            <a:ext cx="6581775" cy="1066800"/>
          </a:xfrm>
          <a:prstGeom prst="rect">
            <a:avLst/>
          </a:prstGeom>
          <a:solidFill>
            <a:schemeClr val="tx1"/>
          </a:solidFill>
          <a:ln w="9525" algn="ctr">
            <a:noFill/>
            <a:miter lim="800000"/>
            <a:headEnd/>
            <a:tailEnd/>
          </a:ln>
          <a:effectLst/>
        </p:spPr>
        <p:txBody>
          <a:bodyPr wrap="none" anchor="ctr">
            <a:spAutoFit/>
          </a:bodyPr>
          <a:lstStyle/>
          <a:p>
            <a:pPr eaLnBrk="1" hangingPunct="1"/>
            <a:r>
              <a:rPr lang="nl-NL" altLang="nl-NL" sz="3200">
                <a:solidFill>
                  <a:schemeClr val="bg1"/>
                </a:solidFill>
                <a:latin typeface="Arial Narrow" pitchFamily="34" charset="0"/>
              </a:rPr>
              <a:t>‘idioot, lomp, wreed en nergens goed voor  </a:t>
            </a:r>
          </a:p>
          <a:p>
            <a:pPr eaLnBrk="1" hangingPunct="1"/>
            <a:r>
              <a:rPr lang="nl-NL" altLang="nl-NL" sz="3200">
                <a:solidFill>
                  <a:schemeClr val="bg1"/>
                </a:solidFill>
                <a:latin typeface="Arial Narrow" pitchFamily="34" charset="0"/>
              </a:rPr>
              <a:t>(dagboek van Catharina)</a:t>
            </a:r>
          </a:p>
        </p:txBody>
      </p:sp>
      <p:sp>
        <p:nvSpPr>
          <p:cNvPr id="83973" name="Text Box 5"/>
          <p:cNvSpPr txBox="1">
            <a:spLocks noChangeArrowheads="1"/>
          </p:cNvSpPr>
          <p:nvPr/>
        </p:nvSpPr>
        <p:spPr bwMode="auto">
          <a:xfrm>
            <a:off x="0" y="260350"/>
            <a:ext cx="7588250" cy="1747838"/>
          </a:xfrm>
          <a:prstGeom prst="rect">
            <a:avLst/>
          </a:prstGeom>
          <a:noFill/>
          <a:ln w="9525" algn="ctr">
            <a:noFill/>
            <a:miter lim="800000"/>
            <a:headEnd/>
            <a:tailEnd/>
          </a:ln>
          <a:effectLst/>
        </p:spPr>
        <p:txBody>
          <a:bodyPr wrap="none">
            <a:spAutoFit/>
          </a:bodyPr>
          <a:lstStyle/>
          <a:p>
            <a:pPr marL="342900" indent="-342900" eaLnBrk="1" hangingPunct="1">
              <a:spcBef>
                <a:spcPct val="20000"/>
              </a:spcBef>
            </a:pPr>
            <a:r>
              <a:rPr lang="nl-NL" altLang="nl-NL" sz="3200">
                <a:latin typeface="Arial Narrow" pitchFamily="34" charset="0"/>
              </a:rPr>
              <a:t>21 augustus 1745: Huwelijk</a:t>
            </a:r>
          </a:p>
          <a:p>
            <a:pPr marL="342900" indent="-342900" eaLnBrk="1" hangingPunct="1">
              <a:spcBef>
                <a:spcPct val="20000"/>
              </a:spcBef>
              <a:buFontTx/>
              <a:buChar char="•"/>
            </a:pPr>
            <a:r>
              <a:rPr lang="nl-NL" altLang="nl-NL" sz="3200">
                <a:latin typeface="Arial Narrow" pitchFamily="34" charset="0"/>
              </a:rPr>
              <a:t>Sofia wordt Catherina, (Yekaterina) </a:t>
            </a:r>
          </a:p>
          <a:p>
            <a:pPr marL="342900" indent="-342900" eaLnBrk="1" hangingPunct="1">
              <a:spcBef>
                <a:spcPct val="20000"/>
              </a:spcBef>
              <a:buFontTx/>
              <a:buChar char="•"/>
            </a:pPr>
            <a:r>
              <a:rPr lang="nl-NL" altLang="nl-NL" sz="3200">
                <a:latin typeface="Arial Narrow" pitchFamily="34" charset="0"/>
              </a:rPr>
              <a:t>Bekeert zich tot het Russisch-Orthodoxe geloof </a:t>
            </a:r>
          </a:p>
        </p:txBody>
      </p:sp>
      <p:sp>
        <p:nvSpPr>
          <p:cNvPr id="83974" name="Slide Number Placeholder 1"/>
          <p:cNvSpPr>
            <a:spLocks noGrp="1"/>
          </p:cNvSpPr>
          <p:nvPr>
            <p:ph type="sldNum" sz="quarter" idx="12"/>
          </p:nvPr>
        </p:nvSpPr>
        <p:spPr>
          <a:noFill/>
          <a:ln>
            <a:miter lim="800000"/>
            <a:headEnd/>
            <a:tailEnd/>
          </a:ln>
        </p:spPr>
        <p:txBody>
          <a:bodyPr/>
          <a:lstStyle/>
          <a:p>
            <a:fld id="{C4BF1534-B844-43D8-9AD4-C134A8D547B9}" type="slidenum">
              <a:rPr lang="nl-NL" altLang="nl-NL"/>
              <a:pPr/>
              <a:t>44</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amond(in)">
                                      <p:cBhvr>
                                        <p:cTn id="7"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ile:Romanov family tree.jpg"/>
          <p:cNvPicPr>
            <a:picLocks noChangeAspect="1" noChangeArrowheads="1"/>
          </p:cNvPicPr>
          <p:nvPr/>
        </p:nvPicPr>
        <p:blipFill>
          <a:blip r:embed="rId2" cstate="print"/>
          <a:srcRect/>
          <a:stretch>
            <a:fillRect/>
          </a:stretch>
        </p:blipFill>
        <p:spPr bwMode="auto">
          <a:xfrm>
            <a:off x="627063" y="449263"/>
            <a:ext cx="8516937" cy="12817475"/>
          </a:xfrm>
          <a:prstGeom prst="rect">
            <a:avLst/>
          </a:prstGeom>
          <a:noFill/>
          <a:ln w="9525">
            <a:noFill/>
            <a:miter lim="800000"/>
            <a:headEnd/>
            <a:tailEnd/>
          </a:ln>
        </p:spPr>
      </p:pic>
      <p:sp>
        <p:nvSpPr>
          <p:cNvPr id="86019" name="AutoShape 3"/>
          <p:cNvSpPr>
            <a:spLocks noChangeArrowheads="1"/>
          </p:cNvSpPr>
          <p:nvPr/>
        </p:nvSpPr>
        <p:spPr bwMode="auto">
          <a:xfrm>
            <a:off x="5651500" y="3213100"/>
            <a:ext cx="936625" cy="647700"/>
          </a:xfrm>
          <a:prstGeom prst="rightArrow">
            <a:avLst>
              <a:gd name="adj1" fmla="val 50000"/>
              <a:gd name="adj2" fmla="val 36152"/>
            </a:avLst>
          </a:prstGeom>
          <a:noFill/>
          <a:ln w="9525" algn="ctr">
            <a:noFill/>
            <a:miter lim="800000"/>
            <a:headEnd/>
            <a:tailEnd/>
          </a:ln>
          <a:effectLst/>
        </p:spPr>
        <p:txBody>
          <a:bodyPr wrap="none" anchor="ctr"/>
          <a:lstStyle/>
          <a:p>
            <a:pPr eaLnBrk="1" hangingPunct="1"/>
            <a:endParaRPr lang="nl-NL" altLang="nl-NL"/>
          </a:p>
        </p:txBody>
      </p:sp>
      <p:sp>
        <p:nvSpPr>
          <p:cNvPr id="86020" name="AutoShape 4"/>
          <p:cNvSpPr>
            <a:spLocks noChangeArrowheads="1"/>
          </p:cNvSpPr>
          <p:nvPr/>
        </p:nvSpPr>
        <p:spPr bwMode="auto">
          <a:xfrm>
            <a:off x="1619250" y="4149725"/>
            <a:ext cx="976313" cy="485775"/>
          </a:xfrm>
          <a:prstGeom prst="rightArrow">
            <a:avLst>
              <a:gd name="adj1" fmla="val 50000"/>
              <a:gd name="adj2" fmla="val 50245"/>
            </a:avLst>
          </a:prstGeom>
          <a:noFill/>
          <a:ln w="9525" algn="ctr">
            <a:noFill/>
            <a:miter lim="800000"/>
            <a:headEnd/>
            <a:tailEnd/>
          </a:ln>
          <a:effectLst/>
        </p:spPr>
        <p:txBody>
          <a:bodyPr wrap="none" anchor="ctr"/>
          <a:lstStyle/>
          <a:p>
            <a:pPr eaLnBrk="1" hangingPunct="1"/>
            <a:endParaRPr lang="nl-NL" altLang="nl-NL"/>
          </a:p>
        </p:txBody>
      </p:sp>
      <p:sp>
        <p:nvSpPr>
          <p:cNvPr id="48133" name="AutoShape 5"/>
          <p:cNvSpPr>
            <a:spLocks noChangeArrowheads="1"/>
          </p:cNvSpPr>
          <p:nvPr/>
        </p:nvSpPr>
        <p:spPr bwMode="auto">
          <a:xfrm>
            <a:off x="5076825" y="3500438"/>
            <a:ext cx="1008063" cy="576262"/>
          </a:xfrm>
          <a:prstGeom prst="rightArrow">
            <a:avLst>
              <a:gd name="adj1" fmla="val 50000"/>
              <a:gd name="adj2" fmla="val 43733"/>
            </a:avLst>
          </a:prstGeom>
          <a:solidFill>
            <a:srgbClr val="FF0000"/>
          </a:solidFill>
          <a:ln w="9525" algn="ctr">
            <a:noFill/>
            <a:miter lim="800000"/>
            <a:headEnd/>
            <a:tailEnd/>
          </a:ln>
          <a:effectLst/>
        </p:spPr>
        <p:txBody>
          <a:bodyPr wrap="none" anchor="ctr"/>
          <a:lstStyle/>
          <a:p>
            <a:pPr eaLnBrk="1" hangingPunct="1"/>
            <a:endParaRPr lang="nl-NL" altLang="nl-NL"/>
          </a:p>
        </p:txBody>
      </p:sp>
      <p:sp>
        <p:nvSpPr>
          <p:cNvPr id="48134" name="AutoShape 6"/>
          <p:cNvSpPr>
            <a:spLocks noChangeArrowheads="1"/>
          </p:cNvSpPr>
          <p:nvPr/>
        </p:nvSpPr>
        <p:spPr bwMode="auto">
          <a:xfrm rot="-8428228">
            <a:off x="7740650" y="6021388"/>
            <a:ext cx="1008063" cy="576262"/>
          </a:xfrm>
          <a:prstGeom prst="rightArrow">
            <a:avLst>
              <a:gd name="adj1" fmla="val 50000"/>
              <a:gd name="adj2" fmla="val 43733"/>
            </a:avLst>
          </a:prstGeom>
          <a:solidFill>
            <a:srgbClr val="FF0000"/>
          </a:solidFill>
          <a:ln w="9525" algn="ctr">
            <a:noFill/>
            <a:miter lim="800000"/>
            <a:headEnd/>
            <a:tailEnd/>
          </a:ln>
          <a:effectLst/>
        </p:spPr>
        <p:txBody>
          <a:bodyPr wrap="none" anchor="ctr"/>
          <a:lstStyle/>
          <a:p>
            <a:pPr eaLnBrk="1" hangingPunct="1"/>
            <a:endParaRPr lang="nl-NL" altLang="nl-NL"/>
          </a:p>
        </p:txBody>
      </p:sp>
      <p:sp>
        <p:nvSpPr>
          <p:cNvPr id="48135" name="AutoShape 7"/>
          <p:cNvSpPr>
            <a:spLocks noChangeArrowheads="1"/>
          </p:cNvSpPr>
          <p:nvPr/>
        </p:nvSpPr>
        <p:spPr bwMode="auto">
          <a:xfrm>
            <a:off x="4140200" y="5661025"/>
            <a:ext cx="1008063" cy="576263"/>
          </a:xfrm>
          <a:prstGeom prst="rightArrow">
            <a:avLst>
              <a:gd name="adj1" fmla="val 50000"/>
              <a:gd name="adj2" fmla="val 43733"/>
            </a:avLst>
          </a:prstGeom>
          <a:solidFill>
            <a:srgbClr val="FF0000"/>
          </a:solidFill>
          <a:ln w="9525" algn="ctr">
            <a:noFill/>
            <a:miter lim="800000"/>
            <a:headEnd/>
            <a:tailEnd/>
          </a:ln>
          <a:effectLst/>
        </p:spPr>
        <p:txBody>
          <a:bodyPr wrap="none" anchor="ctr"/>
          <a:lstStyle/>
          <a:p>
            <a:pPr eaLnBrk="1" hangingPunct="1"/>
            <a:endParaRPr lang="nl-NL" altLang="nl-NL"/>
          </a:p>
        </p:txBody>
      </p:sp>
      <p:sp>
        <p:nvSpPr>
          <p:cNvPr id="48136" name="AutoShape 8"/>
          <p:cNvSpPr>
            <a:spLocks noChangeArrowheads="1"/>
          </p:cNvSpPr>
          <p:nvPr/>
        </p:nvSpPr>
        <p:spPr bwMode="auto">
          <a:xfrm>
            <a:off x="6804025" y="4868863"/>
            <a:ext cx="1008063" cy="576262"/>
          </a:xfrm>
          <a:prstGeom prst="rightArrow">
            <a:avLst>
              <a:gd name="adj1" fmla="val 50000"/>
              <a:gd name="adj2" fmla="val 43733"/>
            </a:avLst>
          </a:prstGeom>
          <a:solidFill>
            <a:srgbClr val="FF0000"/>
          </a:solidFill>
          <a:ln w="9525" algn="ctr">
            <a:noFill/>
            <a:miter lim="800000"/>
            <a:headEnd/>
            <a:tailEnd/>
          </a:ln>
          <a:effectLst/>
        </p:spPr>
        <p:txBody>
          <a:bodyPr wrap="none" anchor="ctr"/>
          <a:lstStyle/>
          <a:p>
            <a:pPr eaLnBrk="1" hangingPunct="1"/>
            <a:endParaRPr lang="nl-NL" altLang="nl-NL"/>
          </a:p>
        </p:txBody>
      </p:sp>
      <p:sp>
        <p:nvSpPr>
          <p:cNvPr id="48137" name="Line 9"/>
          <p:cNvSpPr>
            <a:spLocks noChangeShapeType="1"/>
          </p:cNvSpPr>
          <p:nvPr/>
        </p:nvSpPr>
        <p:spPr bwMode="auto">
          <a:xfrm>
            <a:off x="755650" y="908050"/>
            <a:ext cx="2736850" cy="0"/>
          </a:xfrm>
          <a:prstGeom prst="line">
            <a:avLst/>
          </a:prstGeom>
          <a:noFill/>
          <a:ln w="41275">
            <a:solidFill>
              <a:srgbClr val="FF0000"/>
            </a:solidFill>
            <a:round/>
            <a:headEnd/>
            <a:tailEnd/>
          </a:ln>
          <a:effectLst/>
        </p:spPr>
        <p:txBody>
          <a:bodyPr/>
          <a:lstStyle/>
          <a:p>
            <a:endParaRPr lang="nl-NL"/>
          </a:p>
        </p:txBody>
      </p:sp>
      <p:sp>
        <p:nvSpPr>
          <p:cNvPr id="48138" name="Rectangle 10"/>
          <p:cNvSpPr>
            <a:spLocks noChangeArrowheads="1"/>
          </p:cNvSpPr>
          <p:nvPr/>
        </p:nvSpPr>
        <p:spPr bwMode="auto">
          <a:xfrm>
            <a:off x="4356100" y="549275"/>
            <a:ext cx="3570288" cy="579438"/>
          </a:xfrm>
          <a:prstGeom prst="rect">
            <a:avLst/>
          </a:prstGeom>
          <a:solidFill>
            <a:srgbClr val="FFFFFF"/>
          </a:solidFill>
          <a:ln w="9525" algn="ctr">
            <a:noFill/>
            <a:miter lim="800000"/>
            <a:headEnd/>
            <a:tailEnd/>
          </a:ln>
          <a:effectLst/>
        </p:spPr>
        <p:txBody>
          <a:bodyPr wrap="none" anchor="ctr">
            <a:spAutoFit/>
          </a:bodyPr>
          <a:lstStyle/>
          <a:p>
            <a:pPr eaLnBrk="1" hangingPunct="1"/>
            <a:r>
              <a:rPr lang="nl-NL" altLang="nl-NL" sz="3200" b="1">
                <a:solidFill>
                  <a:srgbClr val="FF3300"/>
                </a:solidFill>
                <a:latin typeface="Arial Narrow" pitchFamily="34" charset="0"/>
              </a:rPr>
              <a:t>GEEN primogenituur</a:t>
            </a:r>
            <a:r>
              <a:rPr lang="nl-NL" altLang="nl-NL" sz="3200">
                <a:latin typeface="Arial Narrow" pitchFamily="34" charset="0"/>
              </a:rPr>
              <a:t> </a:t>
            </a:r>
          </a:p>
        </p:txBody>
      </p:sp>
      <p:sp>
        <p:nvSpPr>
          <p:cNvPr id="86027" name="Slide Number Placeholder 1"/>
          <p:cNvSpPr>
            <a:spLocks noGrp="1"/>
          </p:cNvSpPr>
          <p:nvPr>
            <p:ph type="sldNum" sz="quarter" idx="12"/>
          </p:nvPr>
        </p:nvSpPr>
        <p:spPr>
          <a:noFill/>
          <a:ln>
            <a:miter lim="800000"/>
            <a:headEnd/>
            <a:tailEnd/>
          </a:ln>
        </p:spPr>
        <p:txBody>
          <a:bodyPr/>
          <a:lstStyle/>
          <a:p>
            <a:fld id="{7481519A-E8F8-4F26-A872-54A10C7CDA5E}" type="slidenum">
              <a:rPr lang="nl-NL" altLang="nl-NL"/>
              <a:pPr/>
              <a:t>45</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8133"/>
                                        </p:tgtEl>
                                        <p:attrNameLst>
                                          <p:attrName>style.visibility</p:attrName>
                                        </p:attrNameLst>
                                      </p:cBhvr>
                                      <p:to>
                                        <p:strVal val="visible"/>
                                      </p:to>
                                    </p:set>
                                    <p:animEffect transition="in" filter="box(in)">
                                      <p:cBhvr>
                                        <p:cTn id="11" dur="500"/>
                                        <p:tgtEl>
                                          <p:spTgt spid="481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8136"/>
                                        </p:tgtEl>
                                        <p:attrNameLst>
                                          <p:attrName>style.visibility</p:attrName>
                                        </p:attrNameLst>
                                      </p:cBhvr>
                                      <p:to>
                                        <p:strVal val="visible"/>
                                      </p:to>
                                    </p:set>
                                    <p:animEffect transition="in" filter="diamond(in)">
                                      <p:cBhvr>
                                        <p:cTn id="16" dur="2000"/>
                                        <p:tgtEl>
                                          <p:spTgt spid="481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48135"/>
                                        </p:tgtEl>
                                        <p:attrNameLst>
                                          <p:attrName>style.visibility</p:attrName>
                                        </p:attrNameLst>
                                      </p:cBhvr>
                                      <p:to>
                                        <p:strVal val="visible"/>
                                      </p:to>
                                    </p:set>
                                    <p:animEffect transition="in" filter="diamond(in)">
                                      <p:cBhvr>
                                        <p:cTn id="21" dur="2000"/>
                                        <p:tgtEl>
                                          <p:spTgt spid="481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8134"/>
                                        </p:tgtEl>
                                        <p:attrNameLst>
                                          <p:attrName>style.visibility</p:attrName>
                                        </p:attrNameLst>
                                      </p:cBhvr>
                                      <p:to>
                                        <p:strVal val="visible"/>
                                      </p:to>
                                    </p:set>
                                    <p:animEffect transition="in" filter="diamond(in)">
                                      <p:cBhvr>
                                        <p:cTn id="26" dur="2000"/>
                                        <p:tgtEl>
                                          <p:spTgt spid="481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8138"/>
                                        </p:tgtEl>
                                        <p:attrNameLst>
                                          <p:attrName>style.visibility</p:attrName>
                                        </p:attrNameLst>
                                      </p:cBhvr>
                                      <p:to>
                                        <p:strVal val="visible"/>
                                      </p:to>
                                    </p:set>
                                    <p:animEffect transition="in" filter="checkerboard(across)">
                                      <p:cBhvr>
                                        <p:cTn id="31"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P spid="48135" grpId="0" animBg="1"/>
      <p:bldP spid="48136" grpId="0" animBg="1"/>
      <p:bldP spid="48137" grpId="0" animBg="1"/>
      <p:bldP spid="481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274638"/>
            <a:ext cx="8229600" cy="1143000"/>
          </a:xfrm>
        </p:spPr>
        <p:txBody>
          <a:bodyPr/>
          <a:lstStyle/>
          <a:p>
            <a:pPr eaLnBrk="1" hangingPunct="1"/>
            <a:r>
              <a:rPr lang="nl-NL" altLang="nl-NL" sz="4000" smtClean="0"/>
              <a:t>3. Tsarina van Rusland (1762)</a:t>
            </a:r>
            <a:br>
              <a:rPr lang="nl-NL" altLang="nl-NL" sz="4000" smtClean="0"/>
            </a:br>
            <a:endParaRPr lang="nl-NL" altLang="nl-NL" sz="4000" smtClean="0"/>
          </a:p>
        </p:txBody>
      </p:sp>
      <p:sp>
        <p:nvSpPr>
          <p:cNvPr id="87043" name="AutoShape 3" descr="2Q=="/>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pPr eaLnBrk="1" hangingPunct="1"/>
            <a:endParaRPr lang="nl-NL" altLang="nl-NL"/>
          </a:p>
        </p:txBody>
      </p:sp>
      <p:sp>
        <p:nvSpPr>
          <p:cNvPr id="87044" name="AutoShape 4"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nl-NL" altLang="nl-NL"/>
          </a:p>
        </p:txBody>
      </p:sp>
      <p:sp>
        <p:nvSpPr>
          <p:cNvPr id="49157" name="Rectangle 5"/>
          <p:cNvSpPr>
            <a:spLocks noChangeArrowheads="1"/>
          </p:cNvSpPr>
          <p:nvPr/>
        </p:nvSpPr>
        <p:spPr bwMode="auto">
          <a:xfrm>
            <a:off x="3419475" y="1174750"/>
            <a:ext cx="5534025" cy="3154363"/>
          </a:xfrm>
          <a:prstGeom prst="rect">
            <a:avLst/>
          </a:prstGeom>
          <a:noFill/>
          <a:ln w="9525" algn="ctr">
            <a:noFill/>
            <a:miter lim="800000"/>
            <a:headEnd/>
            <a:tailEnd/>
          </a:ln>
          <a:effectLst/>
        </p:spPr>
        <p:txBody>
          <a:bodyPr wrap="none">
            <a:spAutoFit/>
          </a:bodyPr>
          <a:lstStyle/>
          <a:p>
            <a:pPr marL="342900" indent="-342900" eaLnBrk="1" hangingPunct="1">
              <a:spcBef>
                <a:spcPct val="20000"/>
              </a:spcBef>
              <a:buFontTx/>
              <a:buChar char="•"/>
            </a:pPr>
            <a:r>
              <a:rPr lang="nl-NL" altLang="nl-NL" sz="2800">
                <a:solidFill>
                  <a:schemeClr val="tx2"/>
                </a:solidFill>
                <a:latin typeface="Arial Narrow" pitchFamily="34" charset="0"/>
              </a:rPr>
              <a:t>Januari: Dood keizerin Elizabeth</a:t>
            </a:r>
          </a:p>
          <a:p>
            <a:pPr marL="342900" indent="-342900" eaLnBrk="1" hangingPunct="1">
              <a:spcBef>
                <a:spcPct val="20000"/>
              </a:spcBef>
              <a:buFontTx/>
              <a:buChar char="•"/>
            </a:pPr>
            <a:r>
              <a:rPr lang="nl-NL" altLang="nl-NL" sz="2800">
                <a:solidFill>
                  <a:schemeClr val="tx2"/>
                </a:solidFill>
                <a:latin typeface="Arial Narrow" pitchFamily="34" charset="0"/>
              </a:rPr>
              <a:t>	Tsaar Peter III (zes maanden)</a:t>
            </a:r>
          </a:p>
          <a:p>
            <a:pPr marL="342900" indent="-342900" eaLnBrk="1" hangingPunct="1">
              <a:spcBef>
                <a:spcPct val="20000"/>
              </a:spcBef>
              <a:buFontTx/>
              <a:buChar char="•"/>
            </a:pPr>
            <a:r>
              <a:rPr lang="nl-NL" altLang="nl-NL" sz="2800">
                <a:solidFill>
                  <a:schemeClr val="tx2"/>
                </a:solidFill>
                <a:latin typeface="Arial Narrow" pitchFamily="34" charset="0"/>
              </a:rPr>
              <a:t>Juni: Staatsgreep (leger, kerk en adel)</a:t>
            </a:r>
          </a:p>
          <a:p>
            <a:pPr marL="342900" indent="-342900" eaLnBrk="1" hangingPunct="1">
              <a:spcBef>
                <a:spcPct val="20000"/>
              </a:spcBef>
              <a:buFontTx/>
              <a:buChar char="•"/>
            </a:pPr>
            <a:r>
              <a:rPr lang="nl-NL" altLang="nl-NL" sz="2800">
                <a:solidFill>
                  <a:schemeClr val="tx2"/>
                </a:solidFill>
                <a:latin typeface="Arial Narrow" pitchFamily="34" charset="0"/>
              </a:rPr>
              <a:t>Juli:  (waarschijnlijk) Moord op Peter III</a:t>
            </a:r>
          </a:p>
          <a:p>
            <a:pPr marL="342900" indent="-342900" eaLnBrk="1" hangingPunct="1">
              <a:spcBef>
                <a:spcPct val="20000"/>
              </a:spcBef>
              <a:buFontTx/>
              <a:buChar char="•"/>
            </a:pPr>
            <a:r>
              <a:rPr lang="nl-NL" altLang="nl-NL" sz="2800">
                <a:solidFill>
                  <a:schemeClr val="tx2"/>
                </a:solidFill>
                <a:latin typeface="Arial Narrow" pitchFamily="34" charset="0"/>
              </a:rPr>
              <a:t>September: Kroning te Moskou</a:t>
            </a:r>
          </a:p>
          <a:p>
            <a:pPr marL="342900" indent="-342900" eaLnBrk="1" hangingPunct="1">
              <a:spcBef>
                <a:spcPct val="20000"/>
              </a:spcBef>
              <a:buFontTx/>
              <a:buChar char="•"/>
            </a:pPr>
            <a:endParaRPr lang="nl-NL" altLang="nl-NL" sz="3200">
              <a:solidFill>
                <a:schemeClr val="tx2"/>
              </a:solidFill>
              <a:latin typeface="Arial Narrow" pitchFamily="34" charset="0"/>
            </a:endParaRPr>
          </a:p>
        </p:txBody>
      </p:sp>
      <p:pic>
        <p:nvPicPr>
          <p:cNvPr id="87046" name="Picture 6" descr="catherine-the-great-coronoation-1"/>
          <p:cNvPicPr>
            <a:picLocks noChangeAspect="1" noChangeArrowheads="1"/>
          </p:cNvPicPr>
          <p:nvPr/>
        </p:nvPicPr>
        <p:blipFill>
          <a:blip r:embed="rId3" cstate="print"/>
          <a:srcRect/>
          <a:stretch>
            <a:fillRect/>
          </a:stretch>
        </p:blipFill>
        <p:spPr bwMode="auto">
          <a:xfrm>
            <a:off x="250825" y="1628775"/>
            <a:ext cx="2578100" cy="3598863"/>
          </a:xfrm>
          <a:prstGeom prst="rect">
            <a:avLst/>
          </a:prstGeom>
          <a:noFill/>
          <a:ln w="9525">
            <a:noFill/>
            <a:miter lim="800000"/>
            <a:headEnd/>
            <a:tailEnd/>
          </a:ln>
        </p:spPr>
      </p:pic>
      <p:sp>
        <p:nvSpPr>
          <p:cNvPr id="87047" name="Rectangle 7"/>
          <p:cNvSpPr>
            <a:spLocks noChangeArrowheads="1"/>
          </p:cNvSpPr>
          <p:nvPr/>
        </p:nvSpPr>
        <p:spPr bwMode="auto">
          <a:xfrm>
            <a:off x="539750" y="5516563"/>
            <a:ext cx="1738313" cy="676275"/>
          </a:xfrm>
          <a:prstGeom prst="rect">
            <a:avLst/>
          </a:prstGeom>
          <a:noFill/>
          <a:ln w="9525">
            <a:noFill/>
            <a:miter lim="800000"/>
            <a:headEnd/>
            <a:tailEnd/>
          </a:ln>
          <a:effectLst/>
        </p:spPr>
        <p:txBody>
          <a:bodyPr/>
          <a:lstStyle/>
          <a:p>
            <a:pPr marL="342900" indent="-342900" eaLnBrk="1" hangingPunct="1">
              <a:lnSpc>
                <a:spcPct val="80000"/>
              </a:lnSpc>
              <a:spcBef>
                <a:spcPct val="20000"/>
              </a:spcBef>
              <a:buFontTx/>
              <a:buChar char="•"/>
            </a:pPr>
            <a:r>
              <a:rPr lang="nl-NL" altLang="nl-NL" sz="800">
                <a:hlinkClick r:id="rId4"/>
              </a:rPr>
              <a:t>http://www.youtube.com/watch?v=_V9xcLCIDQA</a:t>
            </a:r>
            <a:r>
              <a:rPr lang="nl-NL" altLang="nl-NL" sz="800"/>
              <a:t> </a:t>
            </a:r>
          </a:p>
          <a:p>
            <a:pPr marL="342900" indent="-342900" eaLnBrk="1" hangingPunct="1">
              <a:lnSpc>
                <a:spcPct val="80000"/>
              </a:lnSpc>
              <a:spcBef>
                <a:spcPct val="20000"/>
              </a:spcBef>
              <a:buFontTx/>
              <a:buChar char="•"/>
            </a:pPr>
            <a:endParaRPr lang="nl-NL" altLang="nl-NL" sz="800"/>
          </a:p>
          <a:p>
            <a:pPr marL="342900" indent="-342900" eaLnBrk="1" hangingPunct="1">
              <a:lnSpc>
                <a:spcPct val="80000"/>
              </a:lnSpc>
              <a:spcBef>
                <a:spcPct val="20000"/>
              </a:spcBef>
              <a:buFontTx/>
              <a:buChar char="•"/>
            </a:pPr>
            <a:endParaRPr lang="nl-NL" altLang="nl-NL" sz="800"/>
          </a:p>
          <a:p>
            <a:pPr marL="342900" indent="-342900" eaLnBrk="1" hangingPunct="1">
              <a:lnSpc>
                <a:spcPct val="80000"/>
              </a:lnSpc>
              <a:spcBef>
                <a:spcPct val="20000"/>
              </a:spcBef>
              <a:buFontTx/>
              <a:buChar char="•"/>
            </a:pPr>
            <a:r>
              <a:rPr lang="nl-NL" altLang="nl-NL" sz="800"/>
              <a:t>3.07</a:t>
            </a:r>
          </a:p>
        </p:txBody>
      </p:sp>
      <p:sp>
        <p:nvSpPr>
          <p:cNvPr id="87048" name="Slide Number Placeholder 1"/>
          <p:cNvSpPr>
            <a:spLocks noGrp="1"/>
          </p:cNvSpPr>
          <p:nvPr>
            <p:ph type="sldNum" sz="quarter" idx="12"/>
          </p:nvPr>
        </p:nvSpPr>
        <p:spPr>
          <a:noFill/>
          <a:ln>
            <a:miter lim="800000"/>
            <a:headEnd/>
            <a:tailEnd/>
          </a:ln>
        </p:spPr>
        <p:txBody>
          <a:bodyPr/>
          <a:lstStyle/>
          <a:p>
            <a:fld id="{ABE91185-7EBC-4109-A65D-5A90452B3BAC}" type="slidenum">
              <a:rPr lang="nl-NL" altLang="nl-NL"/>
              <a:pPr/>
              <a:t>46</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 calcmode="lin" valueType="num">
                                      <p:cBhvr additive="base">
                                        <p:cTn id="7"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7">
                                            <p:txEl>
                                              <p:pRg st="1" end="1"/>
                                            </p:txEl>
                                          </p:spTgt>
                                        </p:tgtEl>
                                        <p:attrNameLst>
                                          <p:attrName>style.visibility</p:attrName>
                                        </p:attrNameLst>
                                      </p:cBhvr>
                                      <p:to>
                                        <p:strVal val="visible"/>
                                      </p:to>
                                    </p:set>
                                    <p:anim calcmode="lin" valueType="num">
                                      <p:cBhvr additive="base">
                                        <p:cTn id="13"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7">
                                            <p:txEl>
                                              <p:pRg st="2" end="2"/>
                                            </p:txEl>
                                          </p:spTgt>
                                        </p:tgtEl>
                                        <p:attrNameLst>
                                          <p:attrName>style.visibility</p:attrName>
                                        </p:attrNameLst>
                                      </p:cBhvr>
                                      <p:to>
                                        <p:strVal val="visible"/>
                                      </p:to>
                                    </p:set>
                                    <p:anim calcmode="lin" valueType="num">
                                      <p:cBhvr additive="base">
                                        <p:cTn id="19"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57">
                                            <p:txEl>
                                              <p:pRg st="3" end="3"/>
                                            </p:txEl>
                                          </p:spTgt>
                                        </p:tgtEl>
                                        <p:attrNameLst>
                                          <p:attrName>style.visibility</p:attrName>
                                        </p:attrNameLst>
                                      </p:cBhvr>
                                      <p:to>
                                        <p:strVal val="visible"/>
                                      </p:to>
                                    </p:set>
                                    <p:anim calcmode="lin" valueType="num">
                                      <p:cBhvr additive="base">
                                        <p:cTn id="25"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157">
                                            <p:txEl>
                                              <p:pRg st="4" end="4"/>
                                            </p:txEl>
                                          </p:spTgt>
                                        </p:tgtEl>
                                        <p:attrNameLst>
                                          <p:attrName>style.visibility</p:attrName>
                                        </p:attrNameLst>
                                      </p:cBhvr>
                                      <p:to>
                                        <p:strVal val="visible"/>
                                      </p:to>
                                    </p:set>
                                    <p:anim calcmode="lin" valueType="num">
                                      <p:cBhvr additive="base">
                                        <p:cTn id="31" dur="500" fill="hold"/>
                                        <p:tgtEl>
                                          <p:spTgt spid="4915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ile:Tvorozhnikov.jpg"/>
          <p:cNvPicPr>
            <a:picLocks noChangeAspect="1" noChangeArrowheads="1"/>
          </p:cNvPicPr>
          <p:nvPr/>
        </p:nvPicPr>
        <p:blipFill>
          <a:blip r:embed="rId3" cstate="print"/>
          <a:srcRect/>
          <a:stretch>
            <a:fillRect/>
          </a:stretch>
        </p:blipFill>
        <p:spPr bwMode="auto">
          <a:xfrm>
            <a:off x="1524000" y="1143000"/>
            <a:ext cx="6096000" cy="4572000"/>
          </a:xfrm>
          <a:prstGeom prst="rect">
            <a:avLst/>
          </a:prstGeom>
          <a:noFill/>
          <a:ln w="9525">
            <a:noFill/>
            <a:miter lim="800000"/>
            <a:headEnd/>
            <a:tailEnd/>
          </a:ln>
        </p:spPr>
      </p:pic>
      <p:sp>
        <p:nvSpPr>
          <p:cNvPr id="89091" name="Text Box 3"/>
          <p:cNvSpPr txBox="1">
            <a:spLocks noChangeArrowheads="1"/>
          </p:cNvSpPr>
          <p:nvPr/>
        </p:nvSpPr>
        <p:spPr bwMode="auto">
          <a:xfrm>
            <a:off x="755650" y="404813"/>
            <a:ext cx="7497763" cy="579437"/>
          </a:xfrm>
          <a:prstGeom prst="rect">
            <a:avLst/>
          </a:prstGeom>
          <a:noFill/>
          <a:ln w="9525" algn="ctr">
            <a:noFill/>
            <a:miter lim="800000"/>
            <a:headEnd/>
            <a:tailEnd/>
          </a:ln>
          <a:effectLst/>
        </p:spPr>
        <p:txBody>
          <a:bodyPr wrap="none">
            <a:spAutoFit/>
          </a:bodyPr>
          <a:lstStyle/>
          <a:p>
            <a:pPr marL="342900" indent="-342900" eaLnBrk="1" hangingPunct="1">
              <a:spcBef>
                <a:spcPct val="20000"/>
              </a:spcBef>
              <a:buFontTx/>
              <a:buChar char="•"/>
            </a:pPr>
            <a:r>
              <a:rPr lang="nl-NL" altLang="nl-NL" sz="3200">
                <a:latin typeface="Arial Narrow" pitchFamily="34" charset="0"/>
              </a:rPr>
              <a:t>Juli 1764: Moord op de troonpretendent Ivan VI</a:t>
            </a:r>
          </a:p>
        </p:txBody>
      </p:sp>
      <p:sp>
        <p:nvSpPr>
          <p:cNvPr id="89092" name="Slide Number Placeholder 1"/>
          <p:cNvSpPr>
            <a:spLocks noGrp="1"/>
          </p:cNvSpPr>
          <p:nvPr>
            <p:ph type="sldNum" sz="quarter" idx="12"/>
          </p:nvPr>
        </p:nvSpPr>
        <p:spPr>
          <a:noFill/>
          <a:ln>
            <a:miter lim="800000"/>
            <a:headEnd/>
            <a:tailEnd/>
          </a:ln>
        </p:spPr>
        <p:txBody>
          <a:bodyPr/>
          <a:lstStyle/>
          <a:p>
            <a:fld id="{C5F7D4B7-889B-479F-879D-877CCE8B6745}" type="slidenum">
              <a:rPr lang="nl-NL" altLang="nl-NL"/>
              <a:pPr/>
              <a:t>47</a:t>
            </a:fld>
            <a:endParaRPr lang="nl-NL" altLang="nl-N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ile:Romanov family tree.jpg"/>
          <p:cNvPicPr>
            <a:picLocks noChangeAspect="1" noChangeArrowheads="1"/>
          </p:cNvPicPr>
          <p:nvPr/>
        </p:nvPicPr>
        <p:blipFill>
          <a:blip r:embed="rId2" cstate="print"/>
          <a:srcRect/>
          <a:stretch>
            <a:fillRect/>
          </a:stretch>
        </p:blipFill>
        <p:spPr bwMode="auto">
          <a:xfrm>
            <a:off x="0" y="-819150"/>
            <a:ext cx="8516938" cy="12817475"/>
          </a:xfrm>
          <a:prstGeom prst="rect">
            <a:avLst/>
          </a:prstGeom>
          <a:noFill/>
          <a:ln w="9525">
            <a:noFill/>
            <a:miter lim="800000"/>
            <a:headEnd/>
            <a:tailEnd/>
          </a:ln>
        </p:spPr>
      </p:pic>
      <p:sp>
        <p:nvSpPr>
          <p:cNvPr id="91139" name="AutoShape 3"/>
          <p:cNvSpPr>
            <a:spLocks noChangeArrowheads="1"/>
          </p:cNvSpPr>
          <p:nvPr/>
        </p:nvSpPr>
        <p:spPr bwMode="auto">
          <a:xfrm>
            <a:off x="5651500" y="3213100"/>
            <a:ext cx="936625" cy="647700"/>
          </a:xfrm>
          <a:prstGeom prst="rightArrow">
            <a:avLst>
              <a:gd name="adj1" fmla="val 50000"/>
              <a:gd name="adj2" fmla="val 36152"/>
            </a:avLst>
          </a:prstGeom>
          <a:noFill/>
          <a:ln w="9525" algn="ctr">
            <a:noFill/>
            <a:miter lim="800000"/>
            <a:headEnd/>
            <a:tailEnd/>
          </a:ln>
          <a:effectLst/>
        </p:spPr>
        <p:txBody>
          <a:bodyPr wrap="none" anchor="ctr"/>
          <a:lstStyle/>
          <a:p>
            <a:pPr eaLnBrk="1" hangingPunct="1"/>
            <a:endParaRPr lang="nl-NL" altLang="nl-NL"/>
          </a:p>
        </p:txBody>
      </p:sp>
      <p:sp>
        <p:nvSpPr>
          <p:cNvPr id="91140" name="AutoShape 4"/>
          <p:cNvSpPr>
            <a:spLocks noChangeArrowheads="1"/>
          </p:cNvSpPr>
          <p:nvPr/>
        </p:nvSpPr>
        <p:spPr bwMode="auto">
          <a:xfrm>
            <a:off x="1619250" y="4149725"/>
            <a:ext cx="976313" cy="485775"/>
          </a:xfrm>
          <a:prstGeom prst="rightArrow">
            <a:avLst>
              <a:gd name="adj1" fmla="val 50000"/>
              <a:gd name="adj2" fmla="val 50245"/>
            </a:avLst>
          </a:prstGeom>
          <a:noFill/>
          <a:ln w="9525" algn="ctr">
            <a:noFill/>
            <a:miter lim="800000"/>
            <a:headEnd/>
            <a:tailEnd/>
          </a:ln>
          <a:effectLst/>
        </p:spPr>
        <p:txBody>
          <a:bodyPr wrap="none" anchor="ctr"/>
          <a:lstStyle/>
          <a:p>
            <a:pPr eaLnBrk="1" hangingPunct="1"/>
            <a:endParaRPr lang="nl-NL" altLang="nl-NL"/>
          </a:p>
        </p:txBody>
      </p:sp>
      <p:sp>
        <p:nvSpPr>
          <p:cNvPr id="91141" name="AutoShape 5"/>
          <p:cNvSpPr>
            <a:spLocks noChangeArrowheads="1"/>
          </p:cNvSpPr>
          <p:nvPr/>
        </p:nvSpPr>
        <p:spPr bwMode="auto">
          <a:xfrm rot="4342684">
            <a:off x="179387" y="4149726"/>
            <a:ext cx="1008063" cy="576262"/>
          </a:xfrm>
          <a:prstGeom prst="rightArrow">
            <a:avLst>
              <a:gd name="adj1" fmla="val 50000"/>
              <a:gd name="adj2" fmla="val 43733"/>
            </a:avLst>
          </a:prstGeom>
          <a:solidFill>
            <a:srgbClr val="FF0000"/>
          </a:solidFill>
          <a:ln w="9525" algn="ctr">
            <a:noFill/>
            <a:miter lim="800000"/>
            <a:headEnd/>
            <a:tailEnd/>
          </a:ln>
          <a:effectLst/>
        </p:spPr>
        <p:txBody>
          <a:bodyPr wrap="none" anchor="ctr"/>
          <a:lstStyle/>
          <a:p>
            <a:pPr eaLnBrk="1" hangingPunct="1"/>
            <a:endParaRPr lang="nl-NL" altLang="nl-NL"/>
          </a:p>
        </p:txBody>
      </p:sp>
      <p:sp>
        <p:nvSpPr>
          <p:cNvPr id="91142" name="Slide Number Placeholder 1"/>
          <p:cNvSpPr>
            <a:spLocks noGrp="1"/>
          </p:cNvSpPr>
          <p:nvPr>
            <p:ph type="sldNum" sz="quarter" idx="12"/>
          </p:nvPr>
        </p:nvSpPr>
        <p:spPr>
          <a:noFill/>
          <a:ln>
            <a:miter lim="800000"/>
            <a:headEnd/>
            <a:tailEnd/>
          </a:ln>
        </p:spPr>
        <p:txBody>
          <a:bodyPr/>
          <a:lstStyle/>
          <a:p>
            <a:fld id="{DB66A560-0D11-4065-A2E0-00C0076E4C41}" type="slidenum">
              <a:rPr lang="nl-NL" altLang="nl-NL"/>
              <a:pPr/>
              <a:t>48</a:t>
            </a:fld>
            <a:endParaRPr lang="nl-NL" altLang="nl-NL"/>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nl-NL" altLang="nl-NL" smtClean="0"/>
              <a:t>4.Binnenlands bestuur</a:t>
            </a:r>
          </a:p>
        </p:txBody>
      </p:sp>
      <p:sp>
        <p:nvSpPr>
          <p:cNvPr id="92163" name="Rectangle 3"/>
          <p:cNvSpPr>
            <a:spLocks noGrp="1" noChangeArrowheads="1"/>
          </p:cNvSpPr>
          <p:nvPr>
            <p:ph type="body" idx="1"/>
          </p:nvPr>
        </p:nvSpPr>
        <p:spPr>
          <a:xfrm>
            <a:off x="395288" y="1341438"/>
            <a:ext cx="5040312" cy="5256212"/>
          </a:xfrm>
        </p:spPr>
        <p:txBody>
          <a:bodyPr/>
          <a:lstStyle/>
          <a:p>
            <a:pPr eaLnBrk="1" hangingPunct="1">
              <a:buFontTx/>
              <a:buNone/>
            </a:pPr>
            <a:r>
              <a:rPr lang="nl-NL" altLang="nl-NL" smtClean="0"/>
              <a:t>Een moderne autocratie met een keizerin die in dienst was van de staat.</a:t>
            </a:r>
          </a:p>
          <a:p>
            <a:pPr lvl="1" eaLnBrk="1" hangingPunct="1">
              <a:buFontTx/>
              <a:buNone/>
            </a:pPr>
            <a:endParaRPr lang="nl-NL" altLang="nl-NL" sz="2000" smtClean="0"/>
          </a:p>
          <a:p>
            <a:pPr lvl="1" eaLnBrk="1" hangingPunct="1">
              <a:buFontTx/>
              <a:buNone/>
            </a:pPr>
            <a:r>
              <a:rPr lang="nl-NL" altLang="nl-NL" sz="2000" smtClean="0"/>
              <a:t>- ‘Mijn geld behoort aan de Staat’</a:t>
            </a:r>
          </a:p>
          <a:p>
            <a:pPr lvl="1" eaLnBrk="1" hangingPunct="1">
              <a:buFontTx/>
              <a:buNone/>
            </a:pPr>
            <a:r>
              <a:rPr lang="nl-NL" altLang="nl-NL" sz="2000" smtClean="0"/>
              <a:t>- Dag en nacht werken voor de Staat (15 uur per dag)</a:t>
            </a:r>
          </a:p>
          <a:p>
            <a:pPr lvl="1" eaLnBrk="1" hangingPunct="1">
              <a:buFontTx/>
              <a:buNone/>
            </a:pPr>
            <a:endParaRPr lang="nl-NL" altLang="nl-NL" sz="2000" smtClean="0"/>
          </a:p>
          <a:p>
            <a:pPr lvl="1" eaLnBrk="1" hangingPunct="1">
              <a:buFontTx/>
              <a:buNone/>
            </a:pPr>
            <a:r>
              <a:rPr lang="nl-NL" altLang="nl-NL" sz="2000" i="1" smtClean="0"/>
              <a:t>‘Geloof me, niemand zou me blind vertrouwen wanneer de orders die ik geef niet de orders zouden zijn die ook het beste waren voor het volk.’</a:t>
            </a:r>
            <a:endParaRPr lang="nl-NL" altLang="nl-NL" i="1" smtClean="0"/>
          </a:p>
          <a:p>
            <a:pPr algn="ctr" eaLnBrk="1" hangingPunct="1">
              <a:buFontTx/>
              <a:buNone/>
            </a:pPr>
            <a:endParaRPr lang="nl-NL" altLang="nl-NL" i="1" smtClean="0"/>
          </a:p>
        </p:txBody>
      </p:sp>
      <p:pic>
        <p:nvPicPr>
          <p:cNvPr id="92164" name="Picture 4" descr="File:SignatureEkaterina II.jpg"/>
          <p:cNvPicPr>
            <a:picLocks noChangeAspect="1" noChangeArrowheads="1"/>
          </p:cNvPicPr>
          <p:nvPr/>
        </p:nvPicPr>
        <p:blipFill>
          <a:blip r:embed="rId3" cstate="print"/>
          <a:srcRect/>
          <a:stretch>
            <a:fillRect/>
          </a:stretch>
        </p:blipFill>
        <p:spPr bwMode="auto">
          <a:xfrm>
            <a:off x="5724525" y="1628775"/>
            <a:ext cx="3000375" cy="1228725"/>
          </a:xfrm>
          <a:prstGeom prst="rect">
            <a:avLst/>
          </a:prstGeom>
          <a:noFill/>
          <a:ln w="9525">
            <a:noFill/>
            <a:miter lim="800000"/>
            <a:headEnd/>
            <a:tailEnd/>
          </a:ln>
        </p:spPr>
      </p:pic>
      <p:pic>
        <p:nvPicPr>
          <p:cNvPr id="92165" name="Picture 5" descr="275px-Catherine_2_nakaz"/>
          <p:cNvPicPr>
            <a:picLocks noChangeAspect="1" noChangeArrowheads="1"/>
          </p:cNvPicPr>
          <p:nvPr/>
        </p:nvPicPr>
        <p:blipFill>
          <a:blip r:embed="rId4" cstate="print"/>
          <a:srcRect/>
          <a:stretch>
            <a:fillRect/>
          </a:stretch>
        </p:blipFill>
        <p:spPr bwMode="auto">
          <a:xfrm>
            <a:off x="5867400" y="3357563"/>
            <a:ext cx="2619375" cy="1962150"/>
          </a:xfrm>
          <a:prstGeom prst="rect">
            <a:avLst/>
          </a:prstGeom>
          <a:noFill/>
          <a:ln w="9525">
            <a:noFill/>
            <a:miter lim="800000"/>
            <a:headEnd/>
            <a:tailEnd/>
          </a:ln>
        </p:spPr>
      </p:pic>
      <p:sp>
        <p:nvSpPr>
          <p:cNvPr id="92166" name="Slide Number Placeholder 1"/>
          <p:cNvSpPr>
            <a:spLocks noGrp="1"/>
          </p:cNvSpPr>
          <p:nvPr>
            <p:ph type="sldNum" sz="quarter" idx="12"/>
          </p:nvPr>
        </p:nvSpPr>
        <p:spPr>
          <a:noFill/>
          <a:ln>
            <a:miter lim="800000"/>
            <a:headEnd/>
            <a:tailEnd/>
          </a:ln>
        </p:spPr>
        <p:txBody>
          <a:bodyPr/>
          <a:lstStyle/>
          <a:p>
            <a:fld id="{BA30A112-FEEE-4FA8-8440-F29177BF826C}" type="slidenum">
              <a:rPr lang="nl-NL" altLang="nl-NL"/>
              <a:pPr/>
              <a:t>49</a:t>
            </a:fld>
            <a:endParaRPr lang="nl-NL" alt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1"/>
          <p:cNvSpPr>
            <a:spLocks noChangeArrowheads="1"/>
          </p:cNvSpPr>
          <p:nvPr/>
        </p:nvSpPr>
        <p:spPr bwMode="auto">
          <a:xfrm>
            <a:off x="971550" y="333375"/>
            <a:ext cx="7488238" cy="5599113"/>
          </a:xfrm>
          <a:prstGeom prst="rect">
            <a:avLst/>
          </a:prstGeom>
          <a:noFill/>
          <a:ln w="9525">
            <a:noFill/>
            <a:miter lim="800000"/>
            <a:headEnd/>
            <a:tailEnd/>
          </a:ln>
        </p:spPr>
        <p:txBody>
          <a:bodyPr>
            <a:spAutoFit/>
          </a:bodyPr>
          <a:lstStyle/>
          <a:p>
            <a:pPr>
              <a:lnSpc>
                <a:spcPct val="115000"/>
              </a:lnSpc>
              <a:spcAft>
                <a:spcPts val="1000"/>
              </a:spcAft>
            </a:pPr>
            <a:r>
              <a:rPr lang="nl-NL" altLang="nl-NL" b="1">
                <a:latin typeface="Calibri" pitchFamily="34" charset="0"/>
                <a:ea typeface="宋体" charset="-122"/>
                <a:cs typeface="Calibri" pitchFamily="34" charset="0"/>
              </a:rPr>
              <a:t>Welke personen, gebeurtenissen, verschijnselen en ontwikkelingen moet je kennen?</a:t>
            </a:r>
            <a:endParaRPr lang="nl-NL" altLang="nl-NL" sz="1600">
              <a:latin typeface="Calibri" pitchFamily="34" charset="0"/>
              <a:ea typeface="宋体" charset="-122"/>
              <a:cs typeface="Times New Roman" pitchFamily="18" charset="0"/>
            </a:endParaRPr>
          </a:p>
          <a:p>
            <a:pPr>
              <a:lnSpc>
                <a:spcPct val="115000"/>
              </a:lnSpc>
            </a:pPr>
            <a:r>
              <a:rPr lang="en-US" altLang="nl-NL" b="1">
                <a:latin typeface="Calibri" pitchFamily="34" charset="0"/>
                <a:ea typeface="宋体" charset="-122"/>
                <a:cs typeface="Calibri" pitchFamily="34" charset="0"/>
              </a:rPr>
              <a:t>Tijdvak 6</a:t>
            </a:r>
            <a:endParaRPr lang="nl-NL" altLang="nl-NL" sz="1600">
              <a:latin typeface="Calibri" pitchFamily="34" charset="0"/>
              <a:ea typeface="宋体" charset="-122"/>
              <a:cs typeface="Times New Roman" pitchFamily="18" charset="0"/>
            </a:endParaRPr>
          </a:p>
          <a:p>
            <a:pPr>
              <a:lnSpc>
                <a:spcPct val="115000"/>
              </a:lnSpc>
            </a:pPr>
            <a:r>
              <a:rPr lang="en-US" altLang="nl-NL" u="sng">
                <a:latin typeface="Calibri" pitchFamily="34" charset="0"/>
                <a:ea typeface="宋体" charset="-122"/>
                <a:cs typeface="Calibri" pitchFamily="34" charset="0"/>
              </a:rPr>
              <a:t>Absolutisme,</a:t>
            </a:r>
            <a:r>
              <a:rPr lang="en-US" altLang="nl-NL">
                <a:latin typeface="Calibri" pitchFamily="34" charset="0"/>
                <a:ea typeface="宋体" charset="-122"/>
                <a:cs typeface="Calibri" pitchFamily="34" charset="0"/>
              </a:rPr>
              <a:t> Droit Divin, Lodewijk XIV, James I, Charles I</a:t>
            </a:r>
            <a:endParaRPr lang="nl-NL" altLang="nl-NL" sz="1600">
              <a:latin typeface="Calibri" pitchFamily="34" charset="0"/>
              <a:ea typeface="宋体" charset="-122"/>
              <a:cs typeface="Times New Roman" pitchFamily="18" charset="0"/>
            </a:endParaRPr>
          </a:p>
          <a:p>
            <a:pPr>
              <a:lnSpc>
                <a:spcPct val="115000"/>
              </a:lnSpc>
            </a:pPr>
            <a:r>
              <a:rPr lang="en-US" altLang="nl-NL" u="sng">
                <a:latin typeface="Calibri" pitchFamily="34" charset="0"/>
                <a:ea typeface="宋体" charset="-122"/>
                <a:cs typeface="Calibri" pitchFamily="34" charset="0"/>
              </a:rPr>
              <a:t>Politieke theorieën</a:t>
            </a:r>
            <a:r>
              <a:rPr lang="en-US" altLang="nl-NL">
                <a:latin typeface="Calibri" pitchFamily="34" charset="0"/>
                <a:ea typeface="宋体" charset="-122"/>
                <a:cs typeface="Calibri" pitchFamily="34" charset="0"/>
              </a:rPr>
              <a:t>:</a:t>
            </a:r>
            <a:r>
              <a:rPr lang="en-US" altLang="nl-NL" b="1">
                <a:latin typeface="Calibri" pitchFamily="34" charset="0"/>
                <a:ea typeface="宋体" charset="-122"/>
                <a:cs typeface="Calibri" pitchFamily="34" charset="0"/>
              </a:rPr>
              <a:t> </a:t>
            </a:r>
            <a:r>
              <a:rPr lang="en-US" altLang="nl-NL">
                <a:latin typeface="Calibri" pitchFamily="34" charset="0"/>
                <a:ea typeface="宋体" charset="-122"/>
                <a:cs typeface="Calibri" pitchFamily="34" charset="0"/>
              </a:rPr>
              <a:t>Jean Bodin, Jacques-Benigne Bossuet, Thomas Hobbes, John Locke</a:t>
            </a:r>
            <a:endParaRPr lang="nl-NL" altLang="nl-NL" sz="1600">
              <a:latin typeface="Calibri" pitchFamily="34" charset="0"/>
              <a:ea typeface="宋体" charset="-122"/>
              <a:cs typeface="Times New Roman" pitchFamily="18" charset="0"/>
            </a:endParaRPr>
          </a:p>
          <a:p>
            <a:pPr>
              <a:lnSpc>
                <a:spcPct val="115000"/>
              </a:lnSpc>
            </a:pPr>
            <a:r>
              <a:rPr lang="nl-NL" altLang="nl-NL" u="sng">
                <a:latin typeface="Calibri" pitchFamily="34" charset="0"/>
                <a:ea typeface="宋体" charset="-122"/>
                <a:cs typeface="Calibri" pitchFamily="34" charset="0"/>
              </a:rPr>
              <a:t>Verzet tegen absolutisme</a:t>
            </a:r>
            <a:r>
              <a:rPr lang="nl-NL" altLang="nl-NL">
                <a:latin typeface="Calibri" pitchFamily="34" charset="0"/>
                <a:ea typeface="宋体" charset="-122"/>
                <a:cs typeface="Calibri" pitchFamily="34" charset="0"/>
              </a:rPr>
              <a:t>: De Engelse Burgeroorlog (1642-1648), Cromwell, Restauratie</a:t>
            </a:r>
            <a:endParaRPr lang="nl-NL" altLang="nl-NL" sz="1600">
              <a:latin typeface="Calibri" pitchFamily="34" charset="0"/>
              <a:ea typeface="宋体" charset="-122"/>
              <a:cs typeface="Times New Roman" pitchFamily="18" charset="0"/>
            </a:endParaRPr>
          </a:p>
          <a:p>
            <a:pPr>
              <a:lnSpc>
                <a:spcPct val="115000"/>
              </a:lnSpc>
            </a:pPr>
            <a:r>
              <a:rPr lang="nl-NL" altLang="nl-NL">
                <a:latin typeface="Calibri" pitchFamily="34" charset="0"/>
                <a:ea typeface="宋体" charset="-122"/>
                <a:cs typeface="Calibri" pitchFamily="34" charset="0"/>
              </a:rPr>
              <a:t> </a:t>
            </a:r>
            <a:endParaRPr lang="nl-NL" altLang="nl-NL" sz="1600">
              <a:latin typeface="Calibri" pitchFamily="34" charset="0"/>
              <a:ea typeface="宋体" charset="-122"/>
              <a:cs typeface="Times New Roman" pitchFamily="18" charset="0"/>
            </a:endParaRPr>
          </a:p>
          <a:p>
            <a:pPr>
              <a:lnSpc>
                <a:spcPct val="115000"/>
              </a:lnSpc>
            </a:pPr>
            <a:r>
              <a:rPr lang="nl-NL" altLang="nl-NL" b="1">
                <a:latin typeface="Calibri" pitchFamily="34" charset="0"/>
                <a:ea typeface="宋体" charset="-122"/>
                <a:cs typeface="Calibri" pitchFamily="34" charset="0"/>
              </a:rPr>
              <a:t>Tijdvak 7</a:t>
            </a:r>
            <a:endParaRPr lang="nl-NL" altLang="nl-NL" sz="1600">
              <a:latin typeface="Calibri" pitchFamily="34" charset="0"/>
              <a:ea typeface="宋体" charset="-122"/>
              <a:cs typeface="Times New Roman" pitchFamily="18" charset="0"/>
            </a:endParaRPr>
          </a:p>
          <a:p>
            <a:pPr>
              <a:lnSpc>
                <a:spcPct val="115000"/>
              </a:lnSpc>
            </a:pPr>
            <a:r>
              <a:rPr lang="nl-NL" altLang="nl-NL" u="sng">
                <a:latin typeface="Calibri" pitchFamily="34" charset="0"/>
                <a:ea typeface="宋体" charset="-122"/>
                <a:cs typeface="Calibri" pitchFamily="34" charset="0"/>
              </a:rPr>
              <a:t>Verlichting</a:t>
            </a:r>
            <a:r>
              <a:rPr lang="nl-NL" altLang="nl-NL">
                <a:latin typeface="Calibri" pitchFamily="34" charset="0"/>
                <a:ea typeface="宋体" charset="-122"/>
                <a:cs typeface="Calibri" pitchFamily="34" charset="0"/>
              </a:rPr>
              <a:t>: Voltaire, Montesquieu , Trias Politica, de Encyclopédie</a:t>
            </a:r>
            <a:endParaRPr lang="nl-NL" altLang="nl-NL" sz="1600">
              <a:latin typeface="Calibri" pitchFamily="34" charset="0"/>
              <a:ea typeface="宋体" charset="-122"/>
              <a:cs typeface="Times New Roman" pitchFamily="18" charset="0"/>
            </a:endParaRPr>
          </a:p>
          <a:p>
            <a:pPr>
              <a:lnSpc>
                <a:spcPct val="115000"/>
              </a:lnSpc>
            </a:pPr>
            <a:r>
              <a:rPr lang="nl-NL" altLang="nl-NL" u="sng">
                <a:solidFill>
                  <a:srgbClr val="555555"/>
                </a:solidFill>
                <a:latin typeface="Calibri" pitchFamily="34" charset="0"/>
                <a:ea typeface="宋体" charset="-122"/>
                <a:cs typeface="Calibri" pitchFamily="34" charset="0"/>
              </a:rPr>
              <a:t>Democratische revoluties: </a:t>
            </a:r>
            <a:r>
              <a:rPr lang="nl-NL" altLang="nl-NL">
                <a:solidFill>
                  <a:srgbClr val="555555"/>
                </a:solidFill>
                <a:latin typeface="Calibri" pitchFamily="34" charset="0"/>
                <a:ea typeface="宋体" charset="-122"/>
                <a:cs typeface="Calibri" pitchFamily="34" charset="0"/>
              </a:rPr>
              <a:t>Ancien Régime, Grondrechten, Grondwet, burgerschap, Patriottisme, </a:t>
            </a:r>
            <a:endParaRPr lang="nl-NL" altLang="nl-NL" sz="1600">
              <a:latin typeface="Calibri" pitchFamily="34" charset="0"/>
              <a:ea typeface="宋体" charset="-122"/>
              <a:cs typeface="Times New Roman" pitchFamily="18" charset="0"/>
            </a:endParaRPr>
          </a:p>
          <a:p>
            <a:pPr>
              <a:lnSpc>
                <a:spcPct val="115000"/>
              </a:lnSpc>
            </a:pPr>
            <a:r>
              <a:rPr lang="nl-NL" altLang="nl-NL" u="sng">
                <a:solidFill>
                  <a:srgbClr val="555555"/>
                </a:solidFill>
                <a:latin typeface="Calibri" pitchFamily="34" charset="0"/>
                <a:ea typeface="宋体" charset="-122"/>
                <a:cs typeface="Calibri" pitchFamily="34" charset="0"/>
              </a:rPr>
              <a:t>Abolitionisme: </a:t>
            </a:r>
            <a:r>
              <a:rPr lang="nl-NL" altLang="nl-NL">
                <a:solidFill>
                  <a:srgbClr val="555555"/>
                </a:solidFill>
                <a:latin typeface="Calibri" pitchFamily="34" charset="0"/>
                <a:ea typeface="宋体" charset="-122"/>
                <a:cs typeface="Calibri" pitchFamily="34" charset="0"/>
              </a:rPr>
              <a:t>slavernij, plantages, trans-Atlantische slavenhandel, </a:t>
            </a:r>
            <a:br>
              <a:rPr lang="nl-NL" altLang="nl-NL">
                <a:solidFill>
                  <a:srgbClr val="555555"/>
                </a:solidFill>
                <a:latin typeface="Calibri" pitchFamily="34" charset="0"/>
                <a:ea typeface="宋体" charset="-122"/>
                <a:cs typeface="Calibri" pitchFamily="34" charset="0"/>
              </a:rPr>
            </a:br>
            <a:r>
              <a:rPr lang="nl-NL" altLang="nl-NL" u="sng">
                <a:solidFill>
                  <a:srgbClr val="555555"/>
                </a:solidFill>
                <a:latin typeface="Calibri" pitchFamily="34" charset="0"/>
                <a:ea typeface="宋体" charset="-122"/>
                <a:cs typeface="Calibri" pitchFamily="34" charset="0"/>
              </a:rPr>
              <a:t>Verlicht absolutisme</a:t>
            </a:r>
            <a:r>
              <a:rPr lang="nl-NL" altLang="nl-NL">
                <a:solidFill>
                  <a:srgbClr val="555555"/>
                </a:solidFill>
                <a:latin typeface="Calibri" pitchFamily="34" charset="0"/>
                <a:ea typeface="宋体" charset="-122"/>
                <a:cs typeface="Calibri" pitchFamily="34" charset="0"/>
              </a:rPr>
              <a:t>: Frederik de Grote, Jozef II, Catherina de Grote, hervormingen in Rusland tijdens de 18</a:t>
            </a:r>
            <a:r>
              <a:rPr lang="nl-NL" altLang="nl-NL" baseline="30000">
                <a:solidFill>
                  <a:srgbClr val="555555"/>
                </a:solidFill>
                <a:latin typeface="Calibri" pitchFamily="34" charset="0"/>
                <a:ea typeface="宋体" charset="-122"/>
                <a:cs typeface="Calibri" pitchFamily="34" charset="0"/>
              </a:rPr>
              <a:t>e</a:t>
            </a:r>
            <a:r>
              <a:rPr lang="nl-NL" altLang="nl-NL">
                <a:solidFill>
                  <a:srgbClr val="555555"/>
                </a:solidFill>
                <a:latin typeface="Calibri" pitchFamily="34" charset="0"/>
                <a:ea typeface="宋体" charset="-122"/>
                <a:cs typeface="Calibri" pitchFamily="34" charset="0"/>
              </a:rPr>
              <a:t> eeuw.</a:t>
            </a:r>
            <a:br>
              <a:rPr lang="nl-NL" altLang="nl-NL">
                <a:solidFill>
                  <a:srgbClr val="555555"/>
                </a:solidFill>
                <a:latin typeface="Calibri" pitchFamily="34" charset="0"/>
                <a:ea typeface="宋体" charset="-122"/>
                <a:cs typeface="Calibri" pitchFamily="34" charset="0"/>
              </a:rPr>
            </a:br>
            <a:endParaRPr lang="nl-NL" altLang="nl-NL" sz="1600">
              <a:latin typeface="Calibri" pitchFamily="34" charset="0"/>
              <a:ea typeface="宋体" charset="-122"/>
              <a:cs typeface="Times New Roman" pitchFamily="18" charset="0"/>
            </a:endParaRPr>
          </a:p>
        </p:txBody>
      </p:sp>
      <p:sp>
        <p:nvSpPr>
          <p:cNvPr id="13315" name="Slide Number Placeholder 1"/>
          <p:cNvSpPr>
            <a:spLocks noGrp="1"/>
          </p:cNvSpPr>
          <p:nvPr>
            <p:ph type="sldNum" sz="quarter" idx="12"/>
          </p:nvPr>
        </p:nvSpPr>
        <p:spPr>
          <a:noFill/>
          <a:ln>
            <a:miter lim="800000"/>
            <a:headEnd/>
            <a:tailEnd/>
          </a:ln>
        </p:spPr>
        <p:txBody>
          <a:bodyPr/>
          <a:lstStyle/>
          <a:p>
            <a:fld id="{277A8955-F9D2-4848-B015-173B3AD36861}" type="slidenum">
              <a:rPr lang="nl-NL" altLang="nl-NL"/>
              <a:pPr/>
              <a:t>5</a:t>
            </a:fld>
            <a:endParaRPr lang="nl-NL" altLang="nl-N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1BF0C948-76C9-4922-A7B5-D7D572A30F8B}" type="slidenum">
              <a:rPr lang="nl-NL" altLang="nl-NL" sz="1400">
                <a:latin typeface="Arial Narrow" pitchFamily="34" charset="0"/>
                <a:cs typeface="Arial" charset="0"/>
              </a:rPr>
              <a:pPr algn="r" eaLnBrk="1" hangingPunct="1"/>
              <a:t>50</a:t>
            </a:fld>
            <a:endParaRPr lang="nl-NL" altLang="nl-NL" sz="1400">
              <a:latin typeface="Arial Narrow" pitchFamily="34" charset="0"/>
              <a:cs typeface="Arial" charset="0"/>
            </a:endParaRPr>
          </a:p>
        </p:txBody>
      </p:sp>
      <p:sp>
        <p:nvSpPr>
          <p:cNvPr id="94211" name="Tijdelijke aanduiding voor dianumm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A533FECB-0F64-4870-959B-44223093197C}" type="slidenum">
              <a:rPr lang="nl-NL" altLang="nl-NL" sz="1400">
                <a:latin typeface="Arial Narrow" pitchFamily="34" charset="0"/>
                <a:cs typeface="Arial" charset="0"/>
              </a:rPr>
              <a:pPr algn="r" eaLnBrk="1" hangingPunct="1"/>
              <a:t>50</a:t>
            </a:fld>
            <a:endParaRPr lang="nl-NL" altLang="nl-NL" sz="1400">
              <a:latin typeface="Arial Narrow" pitchFamily="34" charset="0"/>
              <a:cs typeface="Arial" charset="0"/>
            </a:endParaRPr>
          </a:p>
        </p:txBody>
      </p:sp>
      <p:sp>
        <p:nvSpPr>
          <p:cNvPr id="94212" name="Rechthoek 2"/>
          <p:cNvSpPr>
            <a:spLocks noChangeArrowheads="1"/>
          </p:cNvSpPr>
          <p:nvPr/>
        </p:nvSpPr>
        <p:spPr bwMode="auto">
          <a:xfrm>
            <a:off x="642938" y="1785938"/>
            <a:ext cx="5286375" cy="762000"/>
          </a:xfrm>
          <a:prstGeom prst="rect">
            <a:avLst/>
          </a:prstGeom>
          <a:noFill/>
          <a:ln w="9525">
            <a:noFill/>
            <a:miter lim="800000"/>
            <a:headEnd/>
            <a:tailEnd/>
          </a:ln>
        </p:spPr>
        <p:txBody>
          <a:bodyPr>
            <a:spAutoFit/>
          </a:bodyPr>
          <a:lstStyle/>
          <a:p>
            <a:pPr eaLnBrk="1" hangingPunct="1">
              <a:spcBef>
                <a:spcPct val="20000"/>
              </a:spcBef>
              <a:buFont typeface="Wingdings" pitchFamily="2" charset="2"/>
              <a:buNone/>
            </a:pPr>
            <a:r>
              <a:rPr lang="nl-NL" altLang="nl-NL" sz="4400">
                <a:latin typeface="Arial Narrow" pitchFamily="34" charset="0"/>
                <a:cs typeface="Arial" charset="0"/>
              </a:rPr>
              <a:t>Verlicht</a:t>
            </a:r>
          </a:p>
        </p:txBody>
      </p:sp>
      <p:sp>
        <p:nvSpPr>
          <p:cNvPr id="94213" name="Rechthoek 3"/>
          <p:cNvSpPr>
            <a:spLocks noChangeArrowheads="1"/>
          </p:cNvSpPr>
          <p:nvPr/>
        </p:nvSpPr>
        <p:spPr bwMode="auto">
          <a:xfrm>
            <a:off x="5000625" y="1714500"/>
            <a:ext cx="4572000" cy="762000"/>
          </a:xfrm>
          <a:prstGeom prst="rect">
            <a:avLst/>
          </a:prstGeom>
          <a:noFill/>
          <a:ln w="9525">
            <a:noFill/>
            <a:miter lim="800000"/>
            <a:headEnd/>
            <a:tailEnd/>
          </a:ln>
        </p:spPr>
        <p:txBody>
          <a:bodyPr>
            <a:spAutoFit/>
          </a:bodyPr>
          <a:lstStyle/>
          <a:p>
            <a:pPr eaLnBrk="1" hangingPunct="1">
              <a:spcBef>
                <a:spcPct val="20000"/>
              </a:spcBef>
              <a:buFont typeface="Wingdings" pitchFamily="2" charset="2"/>
              <a:buNone/>
            </a:pPr>
            <a:r>
              <a:rPr lang="nl-NL" altLang="nl-NL" sz="4400">
                <a:latin typeface="Arial Narrow" pitchFamily="34" charset="0"/>
                <a:cs typeface="Arial" charset="0"/>
              </a:rPr>
              <a:t>Absolutisme</a:t>
            </a:r>
          </a:p>
        </p:txBody>
      </p:sp>
      <p:sp>
        <p:nvSpPr>
          <p:cNvPr id="6" name="Rechthoek 5"/>
          <p:cNvSpPr>
            <a:spLocks noChangeArrowheads="1"/>
          </p:cNvSpPr>
          <p:nvPr/>
        </p:nvSpPr>
        <p:spPr bwMode="auto">
          <a:xfrm>
            <a:off x="214313" y="2857500"/>
            <a:ext cx="4286250" cy="2538413"/>
          </a:xfrm>
          <a:prstGeom prst="rect">
            <a:avLst/>
          </a:prstGeom>
          <a:noFill/>
          <a:ln w="9525">
            <a:solidFill>
              <a:schemeClr val="tx1"/>
            </a:solidFill>
            <a:miter lim="800000"/>
            <a:headEnd/>
            <a:tailEnd/>
          </a:ln>
        </p:spPr>
        <p:txBody>
          <a:bodyPr>
            <a:spAutoFit/>
          </a:bodyPr>
          <a:lstStyle/>
          <a:p>
            <a:pPr eaLnBrk="1" hangingPunct="1">
              <a:spcBef>
                <a:spcPct val="20000"/>
              </a:spcBef>
              <a:buFont typeface="Wingdings" pitchFamily="2" charset="2"/>
              <a:buNone/>
            </a:pPr>
            <a:r>
              <a:rPr lang="nl-NL" altLang="nl-NL" sz="3200">
                <a:latin typeface="Arial Narrow" pitchFamily="34" charset="0"/>
                <a:cs typeface="Arial" charset="0"/>
              </a:rPr>
              <a:t>Bestaande privileges (standen) afbreken. Geestelijkheid aan banden leggen’. Rationalisme (wetgeving)</a:t>
            </a:r>
          </a:p>
        </p:txBody>
      </p:sp>
      <p:sp>
        <p:nvSpPr>
          <p:cNvPr id="7" name="Rechthoek 6"/>
          <p:cNvSpPr>
            <a:spLocks noChangeArrowheads="1"/>
          </p:cNvSpPr>
          <p:nvPr/>
        </p:nvSpPr>
        <p:spPr bwMode="auto">
          <a:xfrm>
            <a:off x="4857750" y="2857500"/>
            <a:ext cx="4071938" cy="1563688"/>
          </a:xfrm>
          <a:prstGeom prst="rect">
            <a:avLst/>
          </a:prstGeom>
          <a:noFill/>
          <a:ln w="9525">
            <a:solidFill>
              <a:schemeClr val="tx1"/>
            </a:solidFill>
            <a:miter lim="800000"/>
            <a:headEnd/>
            <a:tailEnd/>
          </a:ln>
        </p:spPr>
        <p:txBody>
          <a:bodyPr>
            <a:spAutoFit/>
          </a:bodyPr>
          <a:lstStyle/>
          <a:p>
            <a:pPr eaLnBrk="1" hangingPunct="1">
              <a:spcBef>
                <a:spcPct val="20000"/>
              </a:spcBef>
              <a:buFont typeface="Wingdings" pitchFamily="2" charset="2"/>
              <a:buNone/>
            </a:pPr>
            <a:r>
              <a:rPr lang="nl-NL" altLang="nl-NL" sz="3200">
                <a:latin typeface="Arial Narrow" pitchFamily="34" charset="0"/>
                <a:cs typeface="Arial" charset="0"/>
              </a:rPr>
              <a:t>Versterking van de staatsmacht. Geen inspraak</a:t>
            </a:r>
            <a:endParaRPr lang="en-US" altLang="nl-NL" sz="3200">
              <a:latin typeface="Arial Narrow" pitchFamily="34" charset="0"/>
              <a:cs typeface="Arial" charset="0"/>
            </a:endParaRPr>
          </a:p>
        </p:txBody>
      </p:sp>
      <p:sp>
        <p:nvSpPr>
          <p:cNvPr id="94216" name="Slide Number Placeholder 1"/>
          <p:cNvSpPr>
            <a:spLocks noGrp="1"/>
          </p:cNvSpPr>
          <p:nvPr>
            <p:ph type="sldNum" sz="quarter" idx="12"/>
          </p:nvPr>
        </p:nvSpPr>
        <p:spPr>
          <a:noFill/>
          <a:ln>
            <a:miter lim="800000"/>
            <a:headEnd/>
            <a:tailEnd/>
          </a:ln>
        </p:spPr>
        <p:txBody>
          <a:bodyPr/>
          <a:lstStyle/>
          <a:p>
            <a:fld id="{D33FE948-D58F-40CB-8CF3-5274871691D3}" type="slidenum">
              <a:rPr lang="nl-NL" altLang="nl-NL"/>
              <a:pPr/>
              <a:t>50</a:t>
            </a:fld>
            <a:endParaRPr lang="nl-NL"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D67E0D5D-8B8C-4EB7-B1E4-D264AB8B16C8}" type="slidenum">
              <a:rPr lang="nl-NL" altLang="nl-NL" sz="1400">
                <a:latin typeface="Arial Narrow" pitchFamily="34" charset="0"/>
                <a:cs typeface="Arial" charset="0"/>
              </a:rPr>
              <a:pPr algn="r" eaLnBrk="1" hangingPunct="1"/>
              <a:t>51</a:t>
            </a:fld>
            <a:endParaRPr lang="nl-NL" altLang="nl-NL" sz="1400">
              <a:latin typeface="Arial Narrow" pitchFamily="34" charset="0"/>
              <a:cs typeface="Arial" charset="0"/>
            </a:endParaRPr>
          </a:p>
        </p:txBody>
      </p:sp>
      <p:sp>
        <p:nvSpPr>
          <p:cNvPr id="96259" name="Tijdelijke aanduiding voor dianumm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C5C2BE50-C31A-4F77-94AB-57250B52075A}" type="slidenum">
              <a:rPr lang="nl-NL" altLang="nl-NL" sz="1400">
                <a:latin typeface="Arial Narrow" pitchFamily="34" charset="0"/>
                <a:cs typeface="Arial" charset="0"/>
              </a:rPr>
              <a:pPr algn="r" eaLnBrk="1" hangingPunct="1"/>
              <a:t>51</a:t>
            </a:fld>
            <a:endParaRPr lang="nl-NL" altLang="nl-NL" sz="1400">
              <a:latin typeface="Arial Narrow" pitchFamily="34" charset="0"/>
              <a:cs typeface="Arial" charset="0"/>
            </a:endParaRPr>
          </a:p>
        </p:txBody>
      </p:sp>
      <p:sp>
        <p:nvSpPr>
          <p:cNvPr id="96260" name="Rectangle 2"/>
          <p:cNvSpPr>
            <a:spLocks noGrp="1" noChangeArrowheads="1"/>
          </p:cNvSpPr>
          <p:nvPr>
            <p:ph type="title" idx="4294967295"/>
          </p:nvPr>
        </p:nvSpPr>
        <p:spPr/>
        <p:txBody>
          <a:bodyPr/>
          <a:lstStyle/>
          <a:p>
            <a:pPr algn="l" eaLnBrk="1" hangingPunct="1"/>
            <a:r>
              <a:rPr lang="nl-NL" altLang="nl-NL" sz="4000" smtClean="0"/>
              <a:t>‘Alles </a:t>
            </a:r>
            <a:r>
              <a:rPr lang="nl-NL" altLang="nl-NL" sz="4000" u="sng" smtClean="0"/>
              <a:t>voor</a:t>
            </a:r>
            <a:r>
              <a:rPr lang="nl-NL" altLang="nl-NL" sz="4000" smtClean="0"/>
              <a:t>, niets </a:t>
            </a:r>
            <a:r>
              <a:rPr lang="nl-NL" altLang="nl-NL" sz="4000" u="sng" smtClean="0"/>
              <a:t>door</a:t>
            </a:r>
            <a:r>
              <a:rPr lang="nl-NL" altLang="nl-NL" sz="4000" smtClean="0"/>
              <a:t> het volk’</a:t>
            </a:r>
            <a:endParaRPr lang="nl-NL" altLang="nl-NL" sz="1600" smtClean="0"/>
          </a:p>
        </p:txBody>
      </p:sp>
      <p:sp>
        <p:nvSpPr>
          <p:cNvPr id="96261" name="Rectangle 3"/>
          <p:cNvSpPr>
            <a:spLocks noGrp="1" noChangeArrowheads="1"/>
          </p:cNvSpPr>
          <p:nvPr>
            <p:ph type="body" idx="4294967295"/>
          </p:nvPr>
        </p:nvSpPr>
        <p:spPr/>
        <p:txBody>
          <a:bodyPr/>
          <a:lstStyle/>
          <a:p>
            <a:pPr eaLnBrk="1" hangingPunct="1"/>
            <a:r>
              <a:rPr lang="nl-NL" altLang="nl-NL" smtClean="0"/>
              <a:t>Geen censuur</a:t>
            </a:r>
          </a:p>
          <a:p>
            <a:pPr eaLnBrk="1" hangingPunct="1"/>
            <a:r>
              <a:rPr lang="nl-NL" altLang="nl-NL" smtClean="0"/>
              <a:t>Boeren beschermen tegen edellieden</a:t>
            </a:r>
          </a:p>
          <a:p>
            <a:pPr eaLnBrk="1" hangingPunct="1"/>
            <a:r>
              <a:rPr lang="nl-NL" altLang="nl-NL" smtClean="0"/>
              <a:t>Rechtspraak en straffen humaniseren</a:t>
            </a:r>
          </a:p>
          <a:p>
            <a:pPr eaLnBrk="1" hangingPunct="1"/>
            <a:r>
              <a:rPr lang="nl-NL" altLang="nl-NL" smtClean="0"/>
              <a:t>Beperking of afschaffing van lijfeigenschap</a:t>
            </a:r>
          </a:p>
          <a:p>
            <a:pPr eaLnBrk="1" hangingPunct="1"/>
            <a:r>
              <a:rPr lang="nl-NL" altLang="nl-NL" smtClean="0"/>
              <a:t>Godsdienstverdraagzaamheid </a:t>
            </a:r>
          </a:p>
          <a:p>
            <a:pPr eaLnBrk="1" hangingPunct="1"/>
            <a:r>
              <a:rPr lang="nl-NL" altLang="nl-NL" smtClean="0"/>
              <a:t>Rationalistisch en pragmatisch bestuur</a:t>
            </a:r>
          </a:p>
          <a:p>
            <a:pPr eaLnBrk="1" hangingPunct="1">
              <a:buFontTx/>
              <a:buNone/>
            </a:pPr>
            <a:endParaRPr lang="nl-NL" altLang="nl-NL" smtClean="0"/>
          </a:p>
        </p:txBody>
      </p:sp>
      <p:sp>
        <p:nvSpPr>
          <p:cNvPr id="96262" name="Slide Number Placeholder 1"/>
          <p:cNvSpPr>
            <a:spLocks noGrp="1"/>
          </p:cNvSpPr>
          <p:nvPr>
            <p:ph type="sldNum" sz="quarter" idx="12"/>
          </p:nvPr>
        </p:nvSpPr>
        <p:spPr>
          <a:noFill/>
          <a:ln>
            <a:miter lim="800000"/>
            <a:headEnd/>
            <a:tailEnd/>
          </a:ln>
        </p:spPr>
        <p:txBody>
          <a:bodyPr/>
          <a:lstStyle/>
          <a:p>
            <a:fld id="{9E89067C-EBAF-4271-B0FB-7FB911A534A7}" type="slidenum">
              <a:rPr lang="nl-NL" altLang="nl-NL"/>
              <a:pPr/>
              <a:t>51</a:t>
            </a:fld>
            <a:endParaRPr lang="nl-NL" altLang="nl-NL"/>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nl-NL" altLang="nl-NL" smtClean="0"/>
              <a:t>‘Een filosofe  op de troon’</a:t>
            </a:r>
          </a:p>
        </p:txBody>
      </p:sp>
      <p:sp>
        <p:nvSpPr>
          <p:cNvPr id="98307" name="Rectangle 3"/>
          <p:cNvSpPr>
            <a:spLocks noGrp="1" noChangeArrowheads="1"/>
          </p:cNvSpPr>
          <p:nvPr>
            <p:ph type="body" idx="1"/>
          </p:nvPr>
        </p:nvSpPr>
        <p:spPr/>
        <p:txBody>
          <a:bodyPr/>
          <a:lstStyle/>
          <a:p>
            <a:pPr eaLnBrk="1" hangingPunct="1">
              <a:buFontTx/>
              <a:buNone/>
            </a:pPr>
            <a:r>
              <a:rPr lang="nl-NL" altLang="nl-NL" smtClean="0"/>
              <a:t>Het beeld van Rusland in Europa</a:t>
            </a:r>
          </a:p>
          <a:p>
            <a:pPr eaLnBrk="1" hangingPunct="1">
              <a:buFontTx/>
              <a:buNone/>
            </a:pPr>
            <a:r>
              <a:rPr lang="nl-NL" altLang="nl-NL" smtClean="0"/>
              <a:t>Vriendschap met verlichtingsfilosofen</a:t>
            </a:r>
          </a:p>
          <a:p>
            <a:pPr eaLnBrk="1" hangingPunct="1">
              <a:buFontTx/>
              <a:buNone/>
            </a:pPr>
            <a:r>
              <a:rPr lang="nl-NL" altLang="nl-NL" smtClean="0"/>
              <a:t>Hervormingen die ze na zou streven:</a:t>
            </a:r>
          </a:p>
          <a:p>
            <a:pPr lvl="1" eaLnBrk="1" hangingPunct="1">
              <a:buFontTx/>
              <a:buNone/>
            </a:pPr>
            <a:r>
              <a:rPr lang="nl-NL" altLang="nl-NL" smtClean="0"/>
              <a:t>De rijkdom van de kerk, </a:t>
            </a:r>
          </a:p>
          <a:p>
            <a:pPr lvl="1" eaLnBrk="1" hangingPunct="1">
              <a:buFontTx/>
              <a:buNone/>
            </a:pPr>
            <a:r>
              <a:rPr lang="nl-NL" altLang="nl-NL" smtClean="0"/>
              <a:t>De toestand van de lijfeigenen</a:t>
            </a:r>
          </a:p>
          <a:p>
            <a:pPr lvl="1" eaLnBrk="1" hangingPunct="1">
              <a:buFontTx/>
              <a:buNone/>
            </a:pPr>
            <a:r>
              <a:rPr lang="nl-NL" altLang="nl-NL" smtClean="0"/>
              <a:t>Hervormingen van het wetboek</a:t>
            </a:r>
          </a:p>
        </p:txBody>
      </p:sp>
      <p:sp>
        <p:nvSpPr>
          <p:cNvPr id="98308" name="Slide Number Placeholder 1"/>
          <p:cNvSpPr>
            <a:spLocks noGrp="1"/>
          </p:cNvSpPr>
          <p:nvPr>
            <p:ph type="sldNum" sz="quarter" idx="12"/>
          </p:nvPr>
        </p:nvSpPr>
        <p:spPr>
          <a:noFill/>
          <a:ln>
            <a:miter lim="800000"/>
            <a:headEnd/>
            <a:tailEnd/>
          </a:ln>
        </p:spPr>
        <p:txBody>
          <a:bodyPr/>
          <a:lstStyle/>
          <a:p>
            <a:fld id="{0C0886BE-48AD-4240-88F7-EC158EE4BCEA}" type="slidenum">
              <a:rPr lang="nl-NL" altLang="nl-NL"/>
              <a:pPr/>
              <a:t>52</a:t>
            </a:fld>
            <a:endParaRPr lang="nl-NL" altLang="nl-N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nl-NL" altLang="nl-NL" sz="3600" smtClean="0"/>
              <a:t>1767: Wetgeving van Catharina de Grote</a:t>
            </a:r>
            <a:br>
              <a:rPr lang="nl-NL" altLang="nl-NL" sz="3600" smtClean="0"/>
            </a:br>
            <a:endParaRPr lang="nl-NL" altLang="nl-NL" sz="2000" smtClean="0"/>
          </a:p>
        </p:txBody>
      </p:sp>
      <p:sp>
        <p:nvSpPr>
          <p:cNvPr id="100355" name="Rectangle 3"/>
          <p:cNvSpPr>
            <a:spLocks noGrp="1" noChangeArrowheads="1"/>
          </p:cNvSpPr>
          <p:nvPr>
            <p:ph type="body" idx="1"/>
          </p:nvPr>
        </p:nvSpPr>
        <p:spPr>
          <a:xfrm>
            <a:off x="457200" y="1600200"/>
            <a:ext cx="4762500" cy="5257800"/>
          </a:xfrm>
        </p:spPr>
        <p:txBody>
          <a:bodyPr/>
          <a:lstStyle/>
          <a:p>
            <a:pPr eaLnBrk="1" hangingPunct="1">
              <a:buFontTx/>
              <a:buNone/>
            </a:pPr>
            <a:r>
              <a:rPr lang="nl-NL" altLang="nl-NL" sz="2400" smtClean="0"/>
              <a:t>Hervorming van het strafrecht,.</a:t>
            </a:r>
          </a:p>
          <a:p>
            <a:pPr eaLnBrk="1" hangingPunct="1">
              <a:buFontTx/>
              <a:buNone/>
            </a:pPr>
            <a:r>
              <a:rPr lang="nl-NL" altLang="nl-NL" sz="2400" smtClean="0"/>
              <a:t>Rechtspraak </a:t>
            </a:r>
          </a:p>
          <a:p>
            <a:pPr eaLnBrk="1" hangingPunct="1">
              <a:buFontTx/>
              <a:buNone/>
            </a:pPr>
            <a:r>
              <a:rPr lang="nl-NL" altLang="nl-NL" sz="2400" smtClean="0"/>
              <a:t>‘</a:t>
            </a:r>
            <a:r>
              <a:rPr lang="nl-NL" altLang="nl-NL" sz="2400" i="1" smtClean="0"/>
              <a:t>alle straffen waarbij het menselijk lichaam worden getroffen, zijn in feite barbaars’</a:t>
            </a:r>
          </a:p>
          <a:p>
            <a:pPr eaLnBrk="1" hangingPunct="1">
              <a:buFontTx/>
              <a:buNone/>
            </a:pPr>
            <a:endParaRPr lang="nl-NL" altLang="nl-NL" sz="2400" smtClean="0"/>
          </a:p>
          <a:p>
            <a:pPr eaLnBrk="1" hangingPunct="1">
              <a:buFontTx/>
              <a:buNone/>
            </a:pPr>
            <a:r>
              <a:rPr lang="nl-NL" altLang="nl-NL" sz="2400" smtClean="0"/>
              <a:t>Succes in Europa</a:t>
            </a:r>
          </a:p>
          <a:p>
            <a:pPr eaLnBrk="1" hangingPunct="1">
              <a:buFontTx/>
              <a:buNone/>
            </a:pPr>
            <a:endParaRPr lang="nl-NL" altLang="nl-NL" sz="2400" smtClean="0"/>
          </a:p>
          <a:p>
            <a:pPr eaLnBrk="1" hangingPunct="1">
              <a:buFontTx/>
              <a:buNone/>
            </a:pPr>
            <a:r>
              <a:rPr lang="nl-NL" altLang="nl-NL" sz="2400" smtClean="0"/>
              <a:t>In eigen land?</a:t>
            </a:r>
          </a:p>
          <a:p>
            <a:pPr eaLnBrk="1" hangingPunct="1"/>
            <a:endParaRPr lang="nl-NL" altLang="nl-NL" sz="2400" smtClean="0"/>
          </a:p>
        </p:txBody>
      </p:sp>
      <p:pic>
        <p:nvPicPr>
          <p:cNvPr id="100356" name="Picture 4" descr="275px-Nakaz"/>
          <p:cNvPicPr>
            <a:picLocks noChangeAspect="1" noChangeArrowheads="1"/>
          </p:cNvPicPr>
          <p:nvPr/>
        </p:nvPicPr>
        <p:blipFill>
          <a:blip r:embed="rId2" cstate="print"/>
          <a:srcRect/>
          <a:stretch>
            <a:fillRect/>
          </a:stretch>
        </p:blipFill>
        <p:spPr bwMode="auto">
          <a:xfrm>
            <a:off x="5651500" y="2276475"/>
            <a:ext cx="2619375" cy="1752600"/>
          </a:xfrm>
          <a:prstGeom prst="rect">
            <a:avLst/>
          </a:prstGeom>
          <a:noFill/>
          <a:ln w="9525">
            <a:noFill/>
            <a:miter lim="800000"/>
            <a:headEnd/>
            <a:tailEnd/>
          </a:ln>
        </p:spPr>
      </p:pic>
      <p:sp>
        <p:nvSpPr>
          <p:cNvPr id="100357" name="Rectangle 5"/>
          <p:cNvSpPr>
            <a:spLocks noChangeArrowheads="1"/>
          </p:cNvSpPr>
          <p:nvPr/>
        </p:nvSpPr>
        <p:spPr bwMode="auto">
          <a:xfrm>
            <a:off x="6300788" y="4292600"/>
            <a:ext cx="1384300" cy="641350"/>
          </a:xfrm>
          <a:prstGeom prst="rect">
            <a:avLst/>
          </a:prstGeom>
          <a:noFill/>
          <a:ln w="9525">
            <a:noFill/>
            <a:miter lim="800000"/>
            <a:headEnd/>
            <a:tailEnd/>
          </a:ln>
          <a:effectLst/>
        </p:spPr>
        <p:txBody>
          <a:bodyPr wrap="none">
            <a:spAutoFit/>
          </a:bodyPr>
          <a:lstStyle/>
          <a:p>
            <a:pPr eaLnBrk="1" hangingPunct="1"/>
            <a:r>
              <a:rPr lang="nl-NL" altLang="nl-NL">
                <a:solidFill>
                  <a:schemeClr val="tx2"/>
                </a:solidFill>
              </a:rPr>
              <a:t>Nakaz</a:t>
            </a:r>
            <a:br>
              <a:rPr lang="nl-NL" altLang="nl-NL">
                <a:solidFill>
                  <a:schemeClr val="tx2"/>
                </a:solidFill>
              </a:rPr>
            </a:br>
            <a:r>
              <a:rPr lang="nl-NL" altLang="nl-NL">
                <a:solidFill>
                  <a:schemeClr val="tx2"/>
                </a:solidFill>
              </a:rPr>
              <a:t>=(instructie)</a:t>
            </a:r>
          </a:p>
        </p:txBody>
      </p:sp>
      <p:sp>
        <p:nvSpPr>
          <p:cNvPr id="100358" name="Slide Number Placeholder 1"/>
          <p:cNvSpPr>
            <a:spLocks noGrp="1"/>
          </p:cNvSpPr>
          <p:nvPr>
            <p:ph type="sldNum" sz="quarter" idx="12"/>
          </p:nvPr>
        </p:nvSpPr>
        <p:spPr>
          <a:noFill/>
          <a:ln>
            <a:miter lim="800000"/>
            <a:headEnd/>
            <a:tailEnd/>
          </a:ln>
        </p:spPr>
        <p:txBody>
          <a:bodyPr/>
          <a:lstStyle/>
          <a:p>
            <a:fld id="{1C4C4FC8-1906-40D2-8D5B-0E80761A9DD9}" type="slidenum">
              <a:rPr lang="nl-NL" altLang="nl-NL"/>
              <a:pPr/>
              <a:t>53</a:t>
            </a:fld>
            <a:endParaRPr lang="nl-NL" altLang="nl-N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nl-NL" altLang="nl-NL" sz="4000" smtClean="0"/>
              <a:t>‘Moedertje van Rusland’</a:t>
            </a:r>
            <a:br>
              <a:rPr lang="nl-NL" altLang="nl-NL" sz="4000" smtClean="0"/>
            </a:br>
            <a:r>
              <a:rPr lang="nl-NL" altLang="nl-NL" sz="4000" smtClean="0"/>
              <a:t>(matushka)</a:t>
            </a:r>
          </a:p>
        </p:txBody>
      </p:sp>
      <p:sp>
        <p:nvSpPr>
          <p:cNvPr id="101379" name="Rectangle 3"/>
          <p:cNvSpPr>
            <a:spLocks noGrp="1" noChangeArrowheads="1"/>
          </p:cNvSpPr>
          <p:nvPr>
            <p:ph type="body" idx="1"/>
          </p:nvPr>
        </p:nvSpPr>
        <p:spPr>
          <a:xfrm>
            <a:off x="457200" y="1600200"/>
            <a:ext cx="3394075" cy="4852988"/>
          </a:xfrm>
        </p:spPr>
        <p:txBody>
          <a:bodyPr/>
          <a:lstStyle/>
          <a:p>
            <a:pPr eaLnBrk="1" hangingPunct="1">
              <a:lnSpc>
                <a:spcPct val="80000"/>
              </a:lnSpc>
              <a:buFontTx/>
              <a:buNone/>
            </a:pPr>
            <a:r>
              <a:rPr lang="nl-NL" altLang="nl-NL" sz="2000" smtClean="0"/>
              <a:t>Onderwijs (aan vrouwen)</a:t>
            </a:r>
          </a:p>
          <a:p>
            <a:pPr eaLnBrk="1" hangingPunct="1">
              <a:lnSpc>
                <a:spcPct val="80000"/>
              </a:lnSpc>
              <a:buFontTx/>
              <a:buNone/>
            </a:pPr>
            <a:r>
              <a:rPr lang="nl-NL" altLang="nl-NL" sz="2000" smtClean="0"/>
              <a:t>Volksgezondheid</a:t>
            </a:r>
          </a:p>
          <a:p>
            <a:pPr lvl="1" eaLnBrk="1" hangingPunct="1">
              <a:lnSpc>
                <a:spcPct val="80000"/>
              </a:lnSpc>
              <a:buFontTx/>
              <a:buNone/>
            </a:pPr>
            <a:r>
              <a:rPr lang="nl-NL" altLang="nl-NL" sz="2000" smtClean="0"/>
              <a:t>Kindersterfte</a:t>
            </a:r>
          </a:p>
          <a:p>
            <a:pPr lvl="1" eaLnBrk="1" hangingPunct="1">
              <a:lnSpc>
                <a:spcPct val="80000"/>
              </a:lnSpc>
              <a:buFontTx/>
              <a:buNone/>
            </a:pPr>
            <a:r>
              <a:rPr lang="nl-NL" altLang="nl-NL" sz="2000" smtClean="0"/>
              <a:t>Ongehuwde moeders, </a:t>
            </a:r>
          </a:p>
          <a:p>
            <a:pPr lvl="1" eaLnBrk="1" hangingPunct="1">
              <a:lnSpc>
                <a:spcPct val="80000"/>
              </a:lnSpc>
              <a:buFontTx/>
              <a:buNone/>
            </a:pPr>
            <a:r>
              <a:rPr lang="nl-NL" altLang="nl-NL" sz="2000" smtClean="0"/>
              <a:t>Vondelingen, wezen</a:t>
            </a:r>
          </a:p>
          <a:p>
            <a:pPr eaLnBrk="1" hangingPunct="1">
              <a:lnSpc>
                <a:spcPct val="80000"/>
              </a:lnSpc>
              <a:buFontTx/>
              <a:buNone/>
            </a:pPr>
            <a:endParaRPr lang="nl-NL" altLang="nl-NL" sz="2000" smtClean="0"/>
          </a:p>
          <a:p>
            <a:pPr eaLnBrk="1" hangingPunct="1">
              <a:lnSpc>
                <a:spcPct val="80000"/>
              </a:lnSpc>
              <a:buFontTx/>
              <a:buNone/>
            </a:pPr>
            <a:r>
              <a:rPr lang="nl-NL" altLang="nl-NL" sz="2000" smtClean="0"/>
              <a:t>1768: Zij laat zich inenten tegen de pokken en geeft daarmee een signaal…</a:t>
            </a:r>
          </a:p>
          <a:p>
            <a:pPr eaLnBrk="1" hangingPunct="1">
              <a:lnSpc>
                <a:spcPct val="80000"/>
              </a:lnSpc>
              <a:buFontTx/>
              <a:buNone/>
            </a:pPr>
            <a:endParaRPr lang="nl-NL" altLang="nl-NL" sz="2000" smtClean="0"/>
          </a:p>
        </p:txBody>
      </p:sp>
      <p:pic>
        <p:nvPicPr>
          <p:cNvPr id="101380" name="Picture 4" descr="220px-Wiki_Moscow_Orphanage%2C_Moskvoretskaya_Embankment"/>
          <p:cNvPicPr>
            <a:picLocks noChangeAspect="1" noChangeArrowheads="1"/>
          </p:cNvPicPr>
          <p:nvPr/>
        </p:nvPicPr>
        <p:blipFill>
          <a:blip r:embed="rId3" cstate="print"/>
          <a:srcRect/>
          <a:stretch>
            <a:fillRect/>
          </a:stretch>
        </p:blipFill>
        <p:spPr bwMode="auto">
          <a:xfrm>
            <a:off x="4859338" y="2636838"/>
            <a:ext cx="3390900" cy="2203450"/>
          </a:xfrm>
          <a:prstGeom prst="rect">
            <a:avLst/>
          </a:prstGeom>
          <a:noFill/>
          <a:ln w="9525">
            <a:noFill/>
            <a:miter lim="800000"/>
            <a:headEnd/>
            <a:tailEnd/>
          </a:ln>
        </p:spPr>
      </p:pic>
      <p:sp>
        <p:nvSpPr>
          <p:cNvPr id="101381" name="Text Box 5"/>
          <p:cNvSpPr txBox="1">
            <a:spLocks noChangeArrowheads="1"/>
          </p:cNvSpPr>
          <p:nvPr/>
        </p:nvSpPr>
        <p:spPr bwMode="auto">
          <a:xfrm>
            <a:off x="5292725" y="4797425"/>
            <a:ext cx="2616200" cy="396875"/>
          </a:xfrm>
          <a:prstGeom prst="rect">
            <a:avLst/>
          </a:prstGeom>
          <a:noFill/>
          <a:ln w="9525" algn="ctr">
            <a:noFill/>
            <a:miter lim="800000"/>
            <a:headEnd/>
            <a:tailEnd/>
          </a:ln>
          <a:effectLst/>
        </p:spPr>
        <p:txBody>
          <a:bodyPr wrap="none">
            <a:spAutoFit/>
          </a:bodyPr>
          <a:lstStyle/>
          <a:p>
            <a:pPr marL="342900" indent="-342900" eaLnBrk="1" hangingPunct="1">
              <a:spcBef>
                <a:spcPct val="20000"/>
              </a:spcBef>
            </a:pPr>
            <a:r>
              <a:rPr lang="nl-NL" altLang="nl-NL" sz="2000">
                <a:latin typeface="Arial Narrow" pitchFamily="34" charset="0"/>
              </a:rPr>
              <a:t>Het weeshuis van Moskou</a:t>
            </a:r>
          </a:p>
        </p:txBody>
      </p:sp>
      <p:sp>
        <p:nvSpPr>
          <p:cNvPr id="101382" name="Slide Number Placeholder 1"/>
          <p:cNvSpPr>
            <a:spLocks noGrp="1"/>
          </p:cNvSpPr>
          <p:nvPr>
            <p:ph type="sldNum" sz="quarter" idx="12"/>
          </p:nvPr>
        </p:nvSpPr>
        <p:spPr>
          <a:noFill/>
          <a:ln>
            <a:miter lim="800000"/>
            <a:headEnd/>
            <a:tailEnd/>
          </a:ln>
        </p:spPr>
        <p:txBody>
          <a:bodyPr/>
          <a:lstStyle/>
          <a:p>
            <a:fld id="{E0AD6872-61A4-4734-A411-CD37F4A5060D}" type="slidenum">
              <a:rPr lang="nl-NL" altLang="nl-NL"/>
              <a:pPr/>
              <a:t>54</a:t>
            </a:fld>
            <a:endParaRPr lang="nl-NL" altLang="nl-NL"/>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121D5991-C75C-4B3D-95FA-32D6CB43A504}" type="slidenum">
              <a:rPr lang="nl-NL" altLang="nl-NL" sz="1400">
                <a:latin typeface="Arial Narrow" pitchFamily="34" charset="0"/>
                <a:cs typeface="Arial" charset="0"/>
              </a:rPr>
              <a:pPr algn="r" eaLnBrk="1" hangingPunct="1"/>
              <a:t>55</a:t>
            </a:fld>
            <a:endParaRPr lang="nl-NL" altLang="nl-NL" sz="1400">
              <a:latin typeface="Arial Narrow" pitchFamily="34" charset="0"/>
              <a:cs typeface="Arial" charset="0"/>
            </a:endParaRPr>
          </a:p>
        </p:txBody>
      </p:sp>
      <p:sp>
        <p:nvSpPr>
          <p:cNvPr id="103427" name="Tijdelijke aanduiding voor dianumm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14124A20-AF43-453D-996D-4289ED84907C}" type="slidenum">
              <a:rPr lang="nl-NL" altLang="nl-NL" sz="1400">
                <a:latin typeface="Arial Narrow" pitchFamily="34" charset="0"/>
                <a:cs typeface="Arial" charset="0"/>
              </a:rPr>
              <a:pPr algn="r" eaLnBrk="1" hangingPunct="1"/>
              <a:t>55</a:t>
            </a:fld>
            <a:endParaRPr lang="nl-NL" altLang="nl-NL" sz="1400">
              <a:latin typeface="Arial Narrow" pitchFamily="34" charset="0"/>
              <a:cs typeface="Arial" charset="0"/>
            </a:endParaRPr>
          </a:p>
        </p:txBody>
      </p:sp>
      <p:sp>
        <p:nvSpPr>
          <p:cNvPr id="103428" name="Rectangle 2"/>
          <p:cNvSpPr>
            <a:spLocks noGrp="1" noChangeArrowheads="1"/>
          </p:cNvSpPr>
          <p:nvPr>
            <p:ph type="title" idx="4294967295"/>
          </p:nvPr>
        </p:nvSpPr>
        <p:spPr/>
        <p:txBody>
          <a:bodyPr/>
          <a:lstStyle/>
          <a:p>
            <a:pPr eaLnBrk="1" hangingPunct="1"/>
            <a:r>
              <a:rPr lang="nl-NL" altLang="nl-NL" sz="4000" u="sng" smtClean="0"/>
              <a:t>Voltaire</a:t>
            </a:r>
            <a:r>
              <a:rPr lang="nl-NL" altLang="nl-NL" sz="4000" smtClean="0"/>
              <a:t> </a:t>
            </a:r>
            <a:r>
              <a:rPr lang="nl-NL" altLang="nl-NL" sz="3600" smtClean="0"/>
              <a:t>(Francois-Marie Arouet)</a:t>
            </a:r>
            <a:r>
              <a:rPr lang="nl-NL" altLang="nl-NL" sz="4000" smtClean="0"/>
              <a:t> 1694-1778</a:t>
            </a:r>
            <a:endParaRPr lang="en-US" altLang="nl-NL" sz="4000" smtClean="0"/>
          </a:p>
        </p:txBody>
      </p:sp>
      <p:sp>
        <p:nvSpPr>
          <p:cNvPr id="103429" name="Rectangle 6"/>
          <p:cNvSpPr>
            <a:spLocks noGrp="1" noChangeArrowheads="1"/>
          </p:cNvSpPr>
          <p:nvPr>
            <p:ph type="body" sz="half" idx="4294967295"/>
          </p:nvPr>
        </p:nvSpPr>
        <p:spPr>
          <a:xfrm>
            <a:off x="457200" y="1600200"/>
            <a:ext cx="4038600" cy="4525963"/>
          </a:xfrm>
        </p:spPr>
        <p:txBody>
          <a:bodyPr/>
          <a:lstStyle/>
          <a:p>
            <a:pPr eaLnBrk="1" hangingPunct="1">
              <a:lnSpc>
                <a:spcPct val="90000"/>
              </a:lnSpc>
              <a:buFontTx/>
              <a:buNone/>
            </a:pPr>
            <a:r>
              <a:rPr lang="en-US" altLang="nl-NL" sz="2400" smtClean="0"/>
              <a:t>Schrijver, journalist, filosoof, satirist</a:t>
            </a:r>
          </a:p>
          <a:p>
            <a:pPr eaLnBrk="1" hangingPunct="1">
              <a:lnSpc>
                <a:spcPct val="90000"/>
              </a:lnSpc>
              <a:buFontTx/>
              <a:buNone/>
            </a:pPr>
            <a:r>
              <a:rPr lang="en-US" altLang="nl-NL" sz="2400" smtClean="0"/>
              <a:t>Gevangenschap en verbanning</a:t>
            </a:r>
          </a:p>
          <a:p>
            <a:pPr eaLnBrk="1" hangingPunct="1">
              <a:lnSpc>
                <a:spcPct val="90000"/>
              </a:lnSpc>
              <a:buFontTx/>
              <a:buNone/>
            </a:pPr>
            <a:r>
              <a:rPr lang="en-US" altLang="nl-NL" sz="2400" smtClean="0"/>
              <a:t>1758: Ferney (dicht bij Zwitserland)</a:t>
            </a:r>
          </a:p>
          <a:p>
            <a:pPr eaLnBrk="1" hangingPunct="1">
              <a:lnSpc>
                <a:spcPct val="90000"/>
              </a:lnSpc>
              <a:buFontTx/>
              <a:buNone/>
            </a:pPr>
            <a:endParaRPr lang="en-US" altLang="nl-NL" sz="2400" smtClean="0"/>
          </a:p>
          <a:p>
            <a:pPr eaLnBrk="1" hangingPunct="1">
              <a:lnSpc>
                <a:spcPct val="90000"/>
              </a:lnSpc>
              <a:buFontTx/>
              <a:buNone/>
            </a:pPr>
            <a:r>
              <a:rPr lang="en-US" altLang="nl-NL" sz="2400" smtClean="0"/>
              <a:t>DE STER VAN HET NOORDEN</a:t>
            </a:r>
          </a:p>
          <a:p>
            <a:pPr eaLnBrk="1" hangingPunct="1">
              <a:lnSpc>
                <a:spcPct val="90000"/>
              </a:lnSpc>
              <a:buFontTx/>
              <a:buNone/>
            </a:pPr>
            <a:endParaRPr lang="en-US" altLang="nl-NL" sz="2800" smtClean="0"/>
          </a:p>
          <a:p>
            <a:pPr eaLnBrk="1" hangingPunct="1">
              <a:lnSpc>
                <a:spcPct val="90000"/>
              </a:lnSpc>
              <a:buFontTx/>
              <a:buNone/>
            </a:pPr>
            <a:r>
              <a:rPr lang="en-US" altLang="nl-NL" sz="2800" smtClean="0"/>
              <a:t>correspondentie</a:t>
            </a:r>
            <a:endParaRPr lang="en-US" altLang="nl-NL" sz="2800" i="1" smtClean="0"/>
          </a:p>
          <a:p>
            <a:pPr eaLnBrk="1" hangingPunct="1">
              <a:lnSpc>
                <a:spcPct val="90000"/>
              </a:lnSpc>
              <a:buFontTx/>
              <a:buNone/>
            </a:pPr>
            <a:endParaRPr lang="en-US" altLang="nl-NL" sz="2800" smtClean="0"/>
          </a:p>
        </p:txBody>
      </p:sp>
      <p:pic>
        <p:nvPicPr>
          <p:cNvPr id="103430" name="Picture 8" descr="http://johnfenzel.typepad.com/john_fenzels_blog/images/2007/06/27/voltaire.jpg"/>
          <p:cNvPicPr>
            <a:picLocks noChangeAspect="1" noChangeArrowheads="1"/>
          </p:cNvPicPr>
          <p:nvPr/>
        </p:nvPicPr>
        <p:blipFill>
          <a:blip r:embed="rId3" cstate="print"/>
          <a:srcRect/>
          <a:stretch>
            <a:fillRect/>
          </a:stretch>
        </p:blipFill>
        <p:spPr bwMode="auto">
          <a:xfrm>
            <a:off x="4859338" y="1412875"/>
            <a:ext cx="2998787" cy="4187825"/>
          </a:xfrm>
          <a:prstGeom prst="rect">
            <a:avLst/>
          </a:prstGeom>
          <a:noFill/>
          <a:ln w="9525">
            <a:noFill/>
            <a:miter lim="800000"/>
            <a:headEnd/>
            <a:tailEnd/>
          </a:ln>
        </p:spPr>
      </p:pic>
      <p:pic>
        <p:nvPicPr>
          <p:cNvPr id="103431" name="Picture 5" descr="Afbeelding:Voltaire.jpg"/>
          <p:cNvPicPr>
            <a:picLocks noChangeAspect="1" noChangeArrowheads="1"/>
          </p:cNvPicPr>
          <p:nvPr/>
        </p:nvPicPr>
        <p:blipFill>
          <a:blip r:embed="rId4" cstate="print"/>
          <a:srcRect/>
          <a:stretch>
            <a:fillRect/>
          </a:stretch>
        </p:blipFill>
        <p:spPr bwMode="auto">
          <a:xfrm>
            <a:off x="7235825" y="4365625"/>
            <a:ext cx="1339850" cy="1512888"/>
          </a:xfrm>
          <a:prstGeom prst="rect">
            <a:avLst/>
          </a:prstGeom>
          <a:noFill/>
          <a:ln w="9525">
            <a:noFill/>
            <a:miter lim="800000"/>
            <a:headEnd/>
            <a:tailEnd/>
          </a:ln>
        </p:spPr>
      </p:pic>
      <p:sp>
        <p:nvSpPr>
          <p:cNvPr id="61448" name="Rectangle 8"/>
          <p:cNvSpPr>
            <a:spLocks noChangeArrowheads="1"/>
          </p:cNvSpPr>
          <p:nvPr/>
        </p:nvSpPr>
        <p:spPr bwMode="auto">
          <a:xfrm>
            <a:off x="971550" y="1628775"/>
            <a:ext cx="7272338" cy="4672013"/>
          </a:xfrm>
          <a:prstGeom prst="rect">
            <a:avLst/>
          </a:prstGeom>
          <a:solidFill>
            <a:schemeClr val="bg1"/>
          </a:solidFill>
          <a:ln w="9525" algn="ctr">
            <a:noFill/>
            <a:miter lim="800000"/>
            <a:headEnd/>
            <a:tailEnd/>
          </a:ln>
          <a:effectLst/>
        </p:spPr>
        <p:txBody>
          <a:bodyPr>
            <a:spAutoFit/>
          </a:bodyPr>
          <a:lstStyle/>
          <a:p>
            <a:pPr marL="342900" indent="-342900" eaLnBrk="1" hangingPunct="1">
              <a:spcBef>
                <a:spcPct val="20000"/>
              </a:spcBef>
              <a:buFontTx/>
              <a:buChar char="•"/>
            </a:pPr>
            <a:r>
              <a:rPr lang="nl-NL" altLang="nl-NL" sz="3200" b="1" i="1">
                <a:latin typeface="Arial Narrow" pitchFamily="34" charset="0"/>
              </a:rPr>
              <a:t>"Wees verzekerd, Mijnheer, van mijn vriendschap en mijn bijzondere hoogachting. Wees overtuigd van het grote belang dat ik hecht aan uw vriendschap: ik zal die altijd met enthousiasme beantwoorden, hoe druk ik het ook heb"</a:t>
            </a:r>
            <a:r>
              <a:rPr lang="nl-NL" altLang="nl-NL" sz="3200">
                <a:latin typeface="Arial Narrow" pitchFamily="34" charset="0"/>
              </a:rPr>
              <a:t> </a:t>
            </a:r>
          </a:p>
          <a:p>
            <a:pPr marL="342900" indent="-342900" eaLnBrk="1" hangingPunct="1">
              <a:spcBef>
                <a:spcPct val="20000"/>
              </a:spcBef>
              <a:buFontTx/>
              <a:buChar char="•"/>
            </a:pPr>
            <a:endParaRPr lang="nl-NL" altLang="nl-NL" sz="3200">
              <a:latin typeface="Arial Narrow" pitchFamily="34" charset="0"/>
            </a:endParaRPr>
          </a:p>
          <a:p>
            <a:pPr marL="342900" indent="-342900" eaLnBrk="1" hangingPunct="1">
              <a:spcBef>
                <a:spcPct val="20000"/>
              </a:spcBef>
              <a:buFontTx/>
              <a:buChar char="•"/>
            </a:pPr>
            <a:endParaRPr lang="nl-NL" altLang="nl-NL" sz="3200">
              <a:latin typeface="Arial Narrow" pitchFamily="34" charset="0"/>
            </a:endParaRPr>
          </a:p>
        </p:txBody>
      </p:sp>
      <p:sp>
        <p:nvSpPr>
          <p:cNvPr id="103433" name="Slide Number Placeholder 1"/>
          <p:cNvSpPr>
            <a:spLocks noGrp="1"/>
          </p:cNvSpPr>
          <p:nvPr>
            <p:ph type="sldNum" sz="quarter" idx="12"/>
          </p:nvPr>
        </p:nvSpPr>
        <p:spPr>
          <a:noFill/>
          <a:ln>
            <a:miter lim="800000"/>
            <a:headEnd/>
            <a:tailEnd/>
          </a:ln>
        </p:spPr>
        <p:txBody>
          <a:bodyPr/>
          <a:lstStyle/>
          <a:p>
            <a:fld id="{0B720AE5-D0C3-4B69-BE5F-7D40F1813E23}" type="slidenum">
              <a:rPr lang="nl-NL" altLang="nl-NL"/>
              <a:pPr/>
              <a:t>55</a:t>
            </a:fld>
            <a:endParaRPr lang="nl-NL" altLang="nl-NL"/>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8"/>
                                        </p:tgtEl>
                                        <p:attrNameLst>
                                          <p:attrName>style.visibility</p:attrName>
                                        </p:attrNameLst>
                                      </p:cBhvr>
                                      <p:to>
                                        <p:strVal val="visible"/>
                                      </p:to>
                                    </p:set>
                                    <p:animEffect transition="in" filter="box(in)">
                                      <p:cBhvr>
                                        <p:cTn id="7" dur="5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nl-NL" altLang="nl-NL" smtClean="0"/>
              <a:t>Diderot </a:t>
            </a:r>
          </a:p>
        </p:txBody>
      </p:sp>
      <p:pic>
        <p:nvPicPr>
          <p:cNvPr id="105475" name="Picture 3" descr="diderot1"/>
          <p:cNvPicPr>
            <a:picLocks noChangeAspect="1" noChangeArrowheads="1"/>
          </p:cNvPicPr>
          <p:nvPr>
            <p:ph type="body" sz="half" idx="1"/>
          </p:nvPr>
        </p:nvPicPr>
        <p:blipFill>
          <a:blip r:embed="rId3" cstate="print"/>
          <a:srcRect/>
          <a:stretch>
            <a:fillRect/>
          </a:stretch>
        </p:blipFill>
        <p:spPr>
          <a:xfrm>
            <a:off x="642938" y="1600200"/>
            <a:ext cx="1890712" cy="2333625"/>
          </a:xfrm>
          <a:noFill/>
        </p:spPr>
      </p:pic>
      <p:sp>
        <p:nvSpPr>
          <p:cNvPr id="105476" name="Rectangle 4"/>
          <p:cNvSpPr>
            <a:spLocks noGrp="1" noChangeArrowheads="1"/>
          </p:cNvSpPr>
          <p:nvPr>
            <p:ph type="body" sz="half" idx="2"/>
          </p:nvPr>
        </p:nvSpPr>
        <p:spPr>
          <a:xfrm>
            <a:off x="3203575" y="1916113"/>
            <a:ext cx="5483225" cy="4210050"/>
          </a:xfrm>
        </p:spPr>
        <p:txBody>
          <a:bodyPr/>
          <a:lstStyle/>
          <a:p>
            <a:pPr eaLnBrk="1" hangingPunct="1">
              <a:lnSpc>
                <a:spcPct val="90000"/>
              </a:lnSpc>
              <a:buFontTx/>
              <a:buNone/>
            </a:pPr>
            <a:r>
              <a:rPr lang="nl-NL" altLang="nl-NL" sz="2800" i="1" smtClean="0"/>
              <a:t>Al je idealen die ik zo goed begrijp..die zo prachtig beschreven worden in je boeken..Ze zijn echterniet in de praktijk te brengen.</a:t>
            </a:r>
          </a:p>
          <a:p>
            <a:pPr eaLnBrk="1" hangingPunct="1">
              <a:lnSpc>
                <a:spcPct val="90000"/>
              </a:lnSpc>
              <a:buFontTx/>
              <a:buNone/>
            </a:pPr>
            <a:r>
              <a:rPr lang="nl-NL" altLang="nl-NL" sz="2800" i="1" smtClean="0"/>
              <a:t>Je vergeet dat we een andere positie hebben. Jij werkt op papier dat geduldig is. Ik, arme keizerin, werk met mensen en dat is veel minder eenvoudig…</a:t>
            </a:r>
          </a:p>
        </p:txBody>
      </p:sp>
      <p:sp>
        <p:nvSpPr>
          <p:cNvPr id="105477" name="Slide Number Placeholder 1"/>
          <p:cNvSpPr>
            <a:spLocks noGrp="1"/>
          </p:cNvSpPr>
          <p:nvPr>
            <p:ph type="sldNum" sz="quarter" idx="12"/>
          </p:nvPr>
        </p:nvSpPr>
        <p:spPr>
          <a:noFill/>
          <a:ln>
            <a:miter lim="800000"/>
            <a:headEnd/>
            <a:tailEnd/>
          </a:ln>
        </p:spPr>
        <p:txBody>
          <a:bodyPr/>
          <a:lstStyle/>
          <a:p>
            <a:fld id="{65B55665-E88E-42A0-8BF3-39D8CB2801B2}" type="slidenum">
              <a:rPr lang="nl-NL" altLang="nl-NL"/>
              <a:pPr/>
              <a:t>56</a:t>
            </a:fld>
            <a:endParaRPr lang="nl-NL" altLang="nl-NL"/>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1F94DF69-C535-49DE-BEFA-FBAAAADFAF3C}" type="slidenum">
              <a:rPr lang="nl-NL" altLang="nl-NL" sz="1400">
                <a:cs typeface="Arial" charset="0"/>
              </a:rPr>
              <a:pPr algn="r" eaLnBrk="1" hangingPunct="1"/>
              <a:t>57</a:t>
            </a:fld>
            <a:endParaRPr lang="nl-NL" altLang="nl-NL" sz="1400">
              <a:cs typeface="Arial" charset="0"/>
            </a:endParaRPr>
          </a:p>
        </p:txBody>
      </p:sp>
      <p:sp>
        <p:nvSpPr>
          <p:cNvPr id="107523" name="Text Box 3"/>
          <p:cNvSpPr txBox="1">
            <a:spLocks noChangeArrowheads="1"/>
          </p:cNvSpPr>
          <p:nvPr/>
        </p:nvSpPr>
        <p:spPr bwMode="auto">
          <a:xfrm>
            <a:off x="971550" y="260350"/>
            <a:ext cx="5181600" cy="457200"/>
          </a:xfrm>
          <a:prstGeom prst="rect">
            <a:avLst/>
          </a:prstGeom>
          <a:noFill/>
          <a:ln w="9525">
            <a:noFill/>
            <a:miter lim="800000"/>
            <a:headEnd/>
            <a:tailEnd/>
          </a:ln>
        </p:spPr>
        <p:txBody>
          <a:bodyPr>
            <a:spAutoFit/>
          </a:bodyPr>
          <a:lstStyle/>
          <a:p>
            <a:pPr eaLnBrk="1" hangingPunct="1">
              <a:spcBef>
                <a:spcPct val="50000"/>
              </a:spcBef>
            </a:pPr>
            <a:endParaRPr lang="nl-NL" altLang="nl-NL" sz="2400">
              <a:cs typeface="Arial" charset="0"/>
            </a:endParaRPr>
          </a:p>
        </p:txBody>
      </p:sp>
      <p:pic>
        <p:nvPicPr>
          <p:cNvPr id="107524" name="Picture 7" descr="encyclkopedia2"/>
          <p:cNvPicPr>
            <a:picLocks noChangeAspect="1" noChangeArrowheads="1"/>
          </p:cNvPicPr>
          <p:nvPr/>
        </p:nvPicPr>
        <p:blipFill>
          <a:blip r:embed="rId3" cstate="print"/>
          <a:srcRect/>
          <a:stretch>
            <a:fillRect/>
          </a:stretch>
        </p:blipFill>
        <p:spPr bwMode="auto">
          <a:xfrm>
            <a:off x="5105400" y="1066800"/>
            <a:ext cx="3349625" cy="4876800"/>
          </a:xfrm>
          <a:prstGeom prst="rect">
            <a:avLst/>
          </a:prstGeom>
          <a:noFill/>
          <a:ln w="9525">
            <a:noFill/>
            <a:miter lim="800000"/>
            <a:headEnd/>
            <a:tailEnd/>
          </a:ln>
        </p:spPr>
      </p:pic>
      <p:sp>
        <p:nvSpPr>
          <p:cNvPr id="107525" name="Text Box 8"/>
          <p:cNvSpPr txBox="1">
            <a:spLocks noChangeArrowheads="1"/>
          </p:cNvSpPr>
          <p:nvPr/>
        </p:nvSpPr>
        <p:spPr bwMode="auto">
          <a:xfrm>
            <a:off x="304800" y="4114800"/>
            <a:ext cx="4724400" cy="1616075"/>
          </a:xfrm>
          <a:prstGeom prst="rect">
            <a:avLst/>
          </a:prstGeom>
          <a:noFill/>
          <a:ln w="9525">
            <a:noFill/>
            <a:miter lim="800000"/>
            <a:headEnd/>
            <a:tailEnd/>
          </a:ln>
        </p:spPr>
        <p:txBody>
          <a:bodyPr>
            <a:spAutoFit/>
          </a:bodyPr>
          <a:lstStyle/>
          <a:p>
            <a:pPr eaLnBrk="1" hangingPunct="1">
              <a:spcBef>
                <a:spcPct val="50000"/>
              </a:spcBef>
            </a:pPr>
            <a:r>
              <a:rPr lang="pt-BR" altLang="nl-NL" sz="2000">
                <a:cs typeface="Arial" charset="0"/>
              </a:rPr>
              <a:t>Symbolisch voor het succes van de Verlichting: de </a:t>
            </a:r>
            <a:r>
              <a:rPr lang="pt-BR" altLang="nl-NL" sz="2000" i="1">
                <a:cs typeface="Arial" charset="0"/>
              </a:rPr>
              <a:t>Encyclopédie: volledig overzicht van alle nuttige kennis, gebaseerd op wetenschappelijke en ambachtelijke kennis</a:t>
            </a:r>
            <a:endParaRPr lang="nl-NL" altLang="nl-NL" sz="2000">
              <a:cs typeface="Arial" charset="0"/>
            </a:endParaRPr>
          </a:p>
        </p:txBody>
      </p:sp>
      <p:pic>
        <p:nvPicPr>
          <p:cNvPr id="107526" name="Picture 9" descr="encyclodedia5"/>
          <p:cNvPicPr>
            <a:picLocks noChangeAspect="1" noChangeArrowheads="1"/>
          </p:cNvPicPr>
          <p:nvPr/>
        </p:nvPicPr>
        <p:blipFill>
          <a:blip r:embed="rId4" cstate="print"/>
          <a:srcRect/>
          <a:stretch>
            <a:fillRect/>
          </a:stretch>
        </p:blipFill>
        <p:spPr bwMode="auto">
          <a:xfrm>
            <a:off x="1633538" y="990600"/>
            <a:ext cx="2840037" cy="3048000"/>
          </a:xfrm>
          <a:prstGeom prst="rect">
            <a:avLst/>
          </a:prstGeom>
          <a:noFill/>
          <a:ln w="9525">
            <a:noFill/>
            <a:miter lim="800000"/>
            <a:headEnd/>
            <a:tailEnd/>
          </a:ln>
        </p:spPr>
      </p:pic>
      <p:sp>
        <p:nvSpPr>
          <p:cNvPr id="107527" name="Tijdelijke aanduiding voor dianumm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937B2854-030A-4784-BB9A-BB804E3B2E7F}" type="slidenum">
              <a:rPr lang="nl-NL" altLang="nl-NL" sz="1400">
                <a:cs typeface="Arial" charset="0"/>
              </a:rPr>
              <a:pPr algn="r" eaLnBrk="1" hangingPunct="1"/>
              <a:t>57</a:t>
            </a:fld>
            <a:endParaRPr lang="nl-NL" altLang="nl-NL" sz="1400">
              <a:cs typeface="Arial" charset="0"/>
            </a:endParaRPr>
          </a:p>
        </p:txBody>
      </p:sp>
      <p:sp>
        <p:nvSpPr>
          <p:cNvPr id="107528" name="Rectangle 12"/>
          <p:cNvSpPr>
            <a:spLocks noChangeArrowheads="1"/>
          </p:cNvSpPr>
          <p:nvPr/>
        </p:nvSpPr>
        <p:spPr bwMode="auto">
          <a:xfrm>
            <a:off x="395288" y="333375"/>
            <a:ext cx="2933700" cy="579438"/>
          </a:xfrm>
          <a:prstGeom prst="rect">
            <a:avLst/>
          </a:prstGeom>
          <a:noFill/>
          <a:ln w="9525" algn="ctr">
            <a:noFill/>
            <a:miter lim="800000"/>
            <a:headEnd/>
            <a:tailEnd/>
          </a:ln>
        </p:spPr>
        <p:txBody>
          <a:bodyPr wrap="none">
            <a:spAutoFit/>
          </a:bodyPr>
          <a:lstStyle/>
          <a:p>
            <a:pPr eaLnBrk="1" hangingPunct="1"/>
            <a:r>
              <a:rPr lang="pt-BR" altLang="nl-NL" sz="3200" b="1" u="sng">
                <a:cs typeface="Arial" charset="0"/>
              </a:rPr>
              <a:t>Encyclopédie:</a:t>
            </a:r>
            <a:endParaRPr lang="nl-NL" altLang="nl-NL" sz="3200" b="1" u="sng">
              <a:cs typeface="Arial" charset="0"/>
            </a:endParaRPr>
          </a:p>
        </p:txBody>
      </p:sp>
      <p:sp>
        <p:nvSpPr>
          <p:cNvPr id="107529" name="Rectangle 10"/>
          <p:cNvSpPr>
            <a:spLocks noChangeArrowheads="1"/>
          </p:cNvSpPr>
          <p:nvPr/>
        </p:nvSpPr>
        <p:spPr bwMode="auto">
          <a:xfrm>
            <a:off x="-252413" y="1196975"/>
            <a:ext cx="4397376" cy="396875"/>
          </a:xfrm>
          <a:prstGeom prst="rect">
            <a:avLst/>
          </a:prstGeom>
          <a:noFill/>
          <a:ln w="9525" algn="ctr">
            <a:noFill/>
            <a:miter lim="800000"/>
            <a:headEnd/>
            <a:tailEnd/>
          </a:ln>
        </p:spPr>
        <p:txBody>
          <a:bodyPr wrap="none">
            <a:spAutoFit/>
          </a:bodyPr>
          <a:lstStyle/>
          <a:p>
            <a:pPr lvl="4" eaLnBrk="1" hangingPunct="1">
              <a:spcBef>
                <a:spcPct val="20000"/>
              </a:spcBef>
              <a:buFont typeface="Wingdings" pitchFamily="2" charset="2"/>
              <a:buNone/>
            </a:pPr>
            <a:r>
              <a:rPr lang="nl-NL" altLang="nl-NL" sz="2000" b="1">
                <a:solidFill>
                  <a:schemeClr val="bg1"/>
                </a:solidFill>
                <a:cs typeface="Arial" charset="0"/>
              </a:rPr>
              <a:t>1751-1772: 17 delen</a:t>
            </a:r>
          </a:p>
        </p:txBody>
      </p:sp>
      <p:sp>
        <p:nvSpPr>
          <p:cNvPr id="107530" name="Slide Number Placeholder 1"/>
          <p:cNvSpPr>
            <a:spLocks noGrp="1"/>
          </p:cNvSpPr>
          <p:nvPr>
            <p:ph type="sldNum" sz="quarter" idx="12"/>
          </p:nvPr>
        </p:nvSpPr>
        <p:spPr>
          <a:noFill/>
          <a:ln>
            <a:miter lim="800000"/>
            <a:headEnd/>
            <a:tailEnd/>
          </a:ln>
        </p:spPr>
        <p:txBody>
          <a:bodyPr/>
          <a:lstStyle/>
          <a:p>
            <a:fld id="{E77276B9-911F-414F-97A1-F2E67162A911}" type="slidenum">
              <a:rPr lang="nl-NL" altLang="nl-NL"/>
              <a:pPr/>
              <a:t>57</a:t>
            </a:fld>
            <a:endParaRPr lang="nl-NL" altLang="nl-NL"/>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istory-75"/>
          <p:cNvPicPr>
            <a:picLocks noChangeAspect="1" noChangeArrowheads="1"/>
          </p:cNvPicPr>
          <p:nvPr/>
        </p:nvPicPr>
        <p:blipFill>
          <a:blip r:embed="rId2" cstate="print"/>
          <a:srcRect/>
          <a:stretch>
            <a:fillRect/>
          </a:stretch>
        </p:blipFill>
        <p:spPr bwMode="auto">
          <a:xfrm>
            <a:off x="539750" y="620713"/>
            <a:ext cx="7305675" cy="5286375"/>
          </a:xfrm>
          <a:prstGeom prst="rect">
            <a:avLst/>
          </a:prstGeom>
          <a:noFill/>
          <a:ln w="9525">
            <a:noFill/>
            <a:miter lim="800000"/>
            <a:headEnd/>
            <a:tailEnd/>
          </a:ln>
        </p:spPr>
      </p:pic>
      <p:sp>
        <p:nvSpPr>
          <p:cNvPr id="109571" name="Slide Number Placeholder 1"/>
          <p:cNvSpPr>
            <a:spLocks noGrp="1"/>
          </p:cNvSpPr>
          <p:nvPr>
            <p:ph type="sldNum" sz="quarter" idx="12"/>
          </p:nvPr>
        </p:nvSpPr>
        <p:spPr>
          <a:noFill/>
          <a:ln>
            <a:miter lim="800000"/>
            <a:headEnd/>
            <a:tailEnd/>
          </a:ln>
        </p:spPr>
        <p:txBody>
          <a:bodyPr/>
          <a:lstStyle/>
          <a:p>
            <a:fld id="{6953E56E-09B9-406A-AA95-8118FC1A461F}" type="slidenum">
              <a:rPr lang="nl-NL" altLang="nl-NL"/>
              <a:pPr/>
              <a:t>58</a:t>
            </a:fld>
            <a:endParaRPr lang="nl-NL" altLang="nl-NL"/>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nl-NL" altLang="nl-NL" smtClean="0"/>
              <a:t>Verlicht, maar…</a:t>
            </a:r>
          </a:p>
        </p:txBody>
      </p:sp>
      <p:sp>
        <p:nvSpPr>
          <p:cNvPr id="110595" name="Rectangle 3"/>
          <p:cNvSpPr>
            <a:spLocks noGrp="1" noChangeArrowheads="1"/>
          </p:cNvSpPr>
          <p:nvPr>
            <p:ph type="body" idx="1"/>
          </p:nvPr>
        </p:nvSpPr>
        <p:spPr/>
        <p:txBody>
          <a:bodyPr/>
          <a:lstStyle/>
          <a:p>
            <a:pPr eaLnBrk="1" hangingPunct="1">
              <a:lnSpc>
                <a:spcPct val="80000"/>
              </a:lnSpc>
            </a:pPr>
            <a:r>
              <a:rPr lang="nl-NL" altLang="nl-NL" sz="3600" smtClean="0"/>
              <a:t>Absoluut geloof in de macht van de vorst</a:t>
            </a:r>
          </a:p>
          <a:p>
            <a:pPr eaLnBrk="1" hangingPunct="1">
              <a:lnSpc>
                <a:spcPct val="80000"/>
              </a:lnSpc>
            </a:pPr>
            <a:r>
              <a:rPr lang="nl-NL" altLang="nl-NL" sz="3600" smtClean="0"/>
              <a:t>Zij kan niet zonder de steun van de kerk, </a:t>
            </a:r>
          </a:p>
          <a:p>
            <a:pPr eaLnBrk="1" hangingPunct="1">
              <a:lnSpc>
                <a:spcPct val="80000"/>
              </a:lnSpc>
            </a:pPr>
            <a:r>
              <a:rPr lang="nl-NL" altLang="nl-NL" sz="3600" smtClean="0"/>
              <a:t>Haar machtsevenwicht is wankel </a:t>
            </a:r>
          </a:p>
          <a:p>
            <a:pPr eaLnBrk="1" hangingPunct="1">
              <a:lnSpc>
                <a:spcPct val="80000"/>
              </a:lnSpc>
            </a:pPr>
            <a:r>
              <a:rPr lang="nl-NL" altLang="nl-NL" sz="3600" smtClean="0"/>
              <a:t>Lijfeigenschap</a:t>
            </a:r>
          </a:p>
        </p:txBody>
      </p:sp>
      <p:sp>
        <p:nvSpPr>
          <p:cNvPr id="110596" name="Slide Number Placeholder 1"/>
          <p:cNvSpPr>
            <a:spLocks noGrp="1"/>
          </p:cNvSpPr>
          <p:nvPr>
            <p:ph type="sldNum" sz="quarter" idx="12"/>
          </p:nvPr>
        </p:nvSpPr>
        <p:spPr>
          <a:noFill/>
          <a:ln>
            <a:miter lim="800000"/>
            <a:headEnd/>
            <a:tailEnd/>
          </a:ln>
        </p:spPr>
        <p:txBody>
          <a:bodyPr/>
          <a:lstStyle/>
          <a:p>
            <a:fld id="{6FC60863-F55F-4443-BBE6-796291FCDAB4}" type="slidenum">
              <a:rPr lang="nl-NL" altLang="nl-NL"/>
              <a:pPr/>
              <a:t>59</a:t>
            </a:fld>
            <a:endParaRPr lang="nl-NL" alt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altLang="nl-NL" sz="4000" b="1" smtClean="0"/>
              <a:t>Catharina de Grote</a:t>
            </a:r>
            <a:r>
              <a:rPr lang="nl-NL" altLang="nl-NL" sz="4000" smtClean="0"/>
              <a:t/>
            </a:r>
            <a:br>
              <a:rPr lang="nl-NL" altLang="nl-NL" sz="4000" smtClean="0"/>
            </a:br>
            <a:r>
              <a:rPr lang="nl-NL" altLang="nl-NL" sz="2800" smtClean="0"/>
              <a:t>1729-1796</a:t>
            </a:r>
            <a:br>
              <a:rPr lang="nl-NL" altLang="nl-NL" sz="2800" smtClean="0"/>
            </a:br>
            <a:r>
              <a:rPr lang="nl-NL" altLang="nl-NL" sz="2800" smtClean="0"/>
              <a:t>tsarina van Rusland van 1762-1796</a:t>
            </a:r>
          </a:p>
        </p:txBody>
      </p:sp>
      <p:sp>
        <p:nvSpPr>
          <p:cNvPr id="10243" name="Rectangle 3"/>
          <p:cNvSpPr>
            <a:spLocks noGrp="1" noChangeArrowheads="1"/>
          </p:cNvSpPr>
          <p:nvPr>
            <p:ph type="body" idx="1"/>
          </p:nvPr>
        </p:nvSpPr>
        <p:spPr>
          <a:xfrm>
            <a:off x="323850" y="2133600"/>
            <a:ext cx="3960813" cy="4464050"/>
          </a:xfrm>
        </p:spPr>
        <p:txBody>
          <a:bodyPr/>
          <a:lstStyle/>
          <a:p>
            <a:pPr eaLnBrk="1" hangingPunct="1">
              <a:buFontTx/>
              <a:buNone/>
            </a:pPr>
            <a:r>
              <a:rPr lang="nl-NL" altLang="nl-NL" smtClean="0"/>
              <a:t>Waarom?</a:t>
            </a:r>
          </a:p>
          <a:p>
            <a:pPr eaLnBrk="1" hangingPunct="1">
              <a:buFontTx/>
              <a:buNone/>
            </a:pPr>
            <a:r>
              <a:rPr lang="nl-NL" altLang="nl-NL" smtClean="0"/>
              <a:t>- Voorbeeld van een </a:t>
            </a:r>
            <a:r>
              <a:rPr lang="nl-NL" altLang="nl-NL" u="sng" smtClean="0"/>
              <a:t>verlicht absoluut vorst</a:t>
            </a:r>
            <a:r>
              <a:rPr lang="nl-NL" altLang="nl-NL" smtClean="0"/>
              <a:t>.</a:t>
            </a:r>
          </a:p>
          <a:p>
            <a:pPr eaLnBrk="1" hangingPunct="1">
              <a:buFontTx/>
              <a:buNone/>
            </a:pPr>
            <a:r>
              <a:rPr lang="nl-NL" altLang="nl-NL" smtClean="0"/>
              <a:t>- Geschiedenis van </a:t>
            </a:r>
            <a:r>
              <a:rPr lang="nl-NL" altLang="nl-NL" u="sng" smtClean="0"/>
              <a:t>Rusland voor 1917</a:t>
            </a:r>
            <a:r>
              <a:rPr lang="nl-NL" altLang="nl-NL" smtClean="0"/>
              <a:t> komt eigenlijk bij geen enkele cursus aan bod.</a:t>
            </a:r>
          </a:p>
        </p:txBody>
      </p:sp>
      <p:pic>
        <p:nvPicPr>
          <p:cNvPr id="15364" name="Picture 4" descr="kveru0170s"/>
          <p:cNvPicPr>
            <a:picLocks noChangeAspect="1" noChangeArrowheads="1"/>
          </p:cNvPicPr>
          <p:nvPr/>
        </p:nvPicPr>
        <p:blipFill>
          <a:blip r:embed="rId3" cstate="print"/>
          <a:srcRect/>
          <a:stretch>
            <a:fillRect/>
          </a:stretch>
        </p:blipFill>
        <p:spPr bwMode="auto">
          <a:xfrm>
            <a:off x="5003800" y="1628775"/>
            <a:ext cx="3810000" cy="5724525"/>
          </a:xfrm>
          <a:prstGeom prst="rect">
            <a:avLst/>
          </a:prstGeom>
          <a:noFill/>
          <a:ln w="9525">
            <a:noFill/>
            <a:miter lim="800000"/>
            <a:headEnd/>
            <a:tailEnd/>
          </a:ln>
        </p:spPr>
      </p:pic>
      <p:sp>
        <p:nvSpPr>
          <p:cNvPr id="15365" name="Slide Number Placeholder 1"/>
          <p:cNvSpPr>
            <a:spLocks noGrp="1"/>
          </p:cNvSpPr>
          <p:nvPr>
            <p:ph type="sldNum" sz="quarter" idx="12"/>
          </p:nvPr>
        </p:nvSpPr>
        <p:spPr>
          <a:noFill/>
          <a:ln>
            <a:miter lim="800000"/>
            <a:headEnd/>
            <a:tailEnd/>
          </a:ln>
        </p:spPr>
        <p:txBody>
          <a:bodyPr/>
          <a:lstStyle/>
          <a:p>
            <a:fld id="{4CB64490-2B7B-405D-9216-71BAFE84BC85}" type="slidenum">
              <a:rPr lang="nl-NL" altLang="nl-NL"/>
              <a:pPr/>
              <a:t>6</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00473"/>
          <p:cNvPicPr>
            <a:picLocks noChangeAspect="1" noChangeArrowheads="1"/>
          </p:cNvPicPr>
          <p:nvPr/>
        </p:nvPicPr>
        <p:blipFill>
          <a:blip r:embed="rId2" cstate="print"/>
          <a:srcRect/>
          <a:stretch>
            <a:fillRect/>
          </a:stretch>
        </p:blipFill>
        <p:spPr bwMode="auto">
          <a:xfrm>
            <a:off x="1187450" y="1412875"/>
            <a:ext cx="6838950" cy="4379913"/>
          </a:xfrm>
          <a:prstGeom prst="rect">
            <a:avLst/>
          </a:prstGeom>
          <a:noFill/>
          <a:ln w="9525">
            <a:noFill/>
            <a:miter lim="800000"/>
            <a:headEnd/>
            <a:tailEnd/>
          </a:ln>
        </p:spPr>
      </p:pic>
      <p:sp>
        <p:nvSpPr>
          <p:cNvPr id="112643" name="Rectangle 3"/>
          <p:cNvSpPr>
            <a:spLocks noChangeArrowheads="1"/>
          </p:cNvSpPr>
          <p:nvPr/>
        </p:nvSpPr>
        <p:spPr bwMode="auto">
          <a:xfrm>
            <a:off x="2124075" y="333375"/>
            <a:ext cx="3616325" cy="579438"/>
          </a:xfrm>
          <a:prstGeom prst="rect">
            <a:avLst/>
          </a:prstGeom>
          <a:noFill/>
          <a:ln w="9525" algn="ctr">
            <a:noFill/>
            <a:miter lim="800000"/>
            <a:headEnd/>
            <a:tailEnd/>
          </a:ln>
          <a:effectLst/>
        </p:spPr>
        <p:txBody>
          <a:bodyPr wrap="none">
            <a:spAutoFit/>
          </a:bodyPr>
          <a:lstStyle/>
          <a:p>
            <a:pPr marL="342900" indent="-342900" eaLnBrk="1" hangingPunct="1">
              <a:spcBef>
                <a:spcPct val="20000"/>
              </a:spcBef>
            </a:pPr>
            <a:r>
              <a:rPr lang="nl-NL" altLang="nl-NL" sz="3200">
                <a:latin typeface="Arial Narrow" pitchFamily="34" charset="0"/>
              </a:rPr>
              <a:t>5. Buitenlandse politiek</a:t>
            </a:r>
          </a:p>
        </p:txBody>
      </p:sp>
      <p:pic>
        <p:nvPicPr>
          <p:cNvPr id="112644" name="Picture 4" descr="File:Catherine II of Russia by Vigilius Eriksen - Конный портрет Екатерины Великой. - 1762.jpg"/>
          <p:cNvPicPr>
            <a:picLocks noChangeAspect="1" noChangeArrowheads="1"/>
          </p:cNvPicPr>
          <p:nvPr/>
        </p:nvPicPr>
        <p:blipFill>
          <a:blip r:embed="rId3" cstate="print"/>
          <a:srcRect/>
          <a:stretch>
            <a:fillRect/>
          </a:stretch>
        </p:blipFill>
        <p:spPr bwMode="auto">
          <a:xfrm>
            <a:off x="6300788" y="620713"/>
            <a:ext cx="2120900" cy="2479675"/>
          </a:xfrm>
          <a:prstGeom prst="rect">
            <a:avLst/>
          </a:prstGeom>
          <a:noFill/>
          <a:ln w="9525">
            <a:noFill/>
            <a:miter lim="800000"/>
            <a:headEnd/>
            <a:tailEnd/>
          </a:ln>
        </p:spPr>
      </p:pic>
      <p:sp>
        <p:nvSpPr>
          <p:cNvPr id="112645" name="Slide Number Placeholder 1"/>
          <p:cNvSpPr>
            <a:spLocks noGrp="1"/>
          </p:cNvSpPr>
          <p:nvPr>
            <p:ph type="sldNum" sz="quarter" idx="12"/>
          </p:nvPr>
        </p:nvSpPr>
        <p:spPr>
          <a:noFill/>
          <a:ln>
            <a:miter lim="800000"/>
            <a:headEnd/>
            <a:tailEnd/>
          </a:ln>
        </p:spPr>
        <p:txBody>
          <a:bodyPr/>
          <a:lstStyle/>
          <a:p>
            <a:fld id="{2D022A06-B536-4347-AA23-A40B408BF143}" type="slidenum">
              <a:rPr lang="nl-NL" altLang="nl-NL"/>
              <a:pPr/>
              <a:t>60</a:t>
            </a:fld>
            <a:endParaRPr lang="nl-NL" altLang="nl-N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pPr eaLnBrk="1" hangingPunct="1"/>
            <a:r>
              <a:rPr lang="nl-NL" altLang="nl-NL" smtClean="0"/>
              <a:t>Poolse deling</a:t>
            </a:r>
          </a:p>
        </p:txBody>
      </p:sp>
      <p:pic>
        <p:nvPicPr>
          <p:cNvPr id="113667" name="Picture 4" descr="poolsedeling"/>
          <p:cNvPicPr>
            <a:picLocks noChangeAspect="1" noChangeArrowheads="1"/>
          </p:cNvPicPr>
          <p:nvPr>
            <p:ph idx="4294967295"/>
          </p:nvPr>
        </p:nvPicPr>
        <p:blipFill>
          <a:blip r:embed="rId3" cstate="print"/>
          <a:srcRect/>
          <a:stretch>
            <a:fillRect/>
          </a:stretch>
        </p:blipFill>
        <p:spPr>
          <a:xfrm>
            <a:off x="1882775" y="1600200"/>
            <a:ext cx="5378450" cy="4525963"/>
          </a:xfrm>
          <a:noFill/>
        </p:spPr>
      </p:pic>
      <p:sp>
        <p:nvSpPr>
          <p:cNvPr id="113668" name="Tijdelijke aanduiding voor dianumm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7CB656C7-6C30-4B51-B738-96CD46E88177}" type="slidenum">
              <a:rPr lang="nl-NL" altLang="nl-NL" sz="1400">
                <a:latin typeface="Arial Narrow" pitchFamily="34" charset="0"/>
                <a:cs typeface="Arial" charset="0"/>
              </a:rPr>
              <a:pPr algn="r" eaLnBrk="1" hangingPunct="1"/>
              <a:t>61</a:t>
            </a:fld>
            <a:endParaRPr lang="nl-NL" altLang="nl-NL" sz="1400">
              <a:latin typeface="Arial Narrow" pitchFamily="34" charset="0"/>
              <a:cs typeface="Arial" charset="0"/>
            </a:endParaRPr>
          </a:p>
        </p:txBody>
      </p:sp>
      <p:sp>
        <p:nvSpPr>
          <p:cNvPr id="113669" name="Slide Number Placeholder 1"/>
          <p:cNvSpPr>
            <a:spLocks noGrp="1"/>
          </p:cNvSpPr>
          <p:nvPr>
            <p:ph type="sldNum" sz="quarter" idx="12"/>
          </p:nvPr>
        </p:nvSpPr>
        <p:spPr>
          <a:noFill/>
          <a:ln>
            <a:miter lim="800000"/>
            <a:headEnd/>
            <a:tailEnd/>
          </a:ln>
        </p:spPr>
        <p:txBody>
          <a:bodyPr/>
          <a:lstStyle/>
          <a:p>
            <a:fld id="{9695F82E-058E-406D-9284-C502A20B4533}" type="slidenum">
              <a:rPr lang="nl-NL" altLang="nl-NL"/>
              <a:pPr/>
              <a:t>61</a:t>
            </a:fld>
            <a:endParaRPr lang="nl-NL" altLang="nl-NL"/>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nl-NL" altLang="nl-NL" smtClean="0"/>
              <a:t>6. ‘Love, Sex and Power’</a:t>
            </a:r>
          </a:p>
        </p:txBody>
      </p:sp>
      <p:sp>
        <p:nvSpPr>
          <p:cNvPr id="115715" name="Rectangle 3"/>
          <p:cNvSpPr>
            <a:spLocks noGrp="1" noChangeArrowheads="1"/>
          </p:cNvSpPr>
          <p:nvPr>
            <p:ph type="body" idx="1"/>
          </p:nvPr>
        </p:nvSpPr>
        <p:spPr>
          <a:xfrm>
            <a:off x="457200" y="1600200"/>
            <a:ext cx="4043363" cy="4565650"/>
          </a:xfrm>
        </p:spPr>
        <p:txBody>
          <a:bodyPr/>
          <a:lstStyle/>
          <a:p>
            <a:pPr eaLnBrk="1" hangingPunct="1">
              <a:buFontTx/>
              <a:buNone/>
            </a:pPr>
            <a:r>
              <a:rPr lang="nl-NL" altLang="nl-NL" sz="2800" smtClean="0"/>
              <a:t>Minnaars, veel en steeds jonger.</a:t>
            </a:r>
          </a:p>
          <a:p>
            <a:pPr eaLnBrk="1" hangingPunct="1">
              <a:buFontTx/>
              <a:buNone/>
            </a:pPr>
            <a:r>
              <a:rPr lang="nl-NL" altLang="nl-NL" sz="2800" u="sng" smtClean="0"/>
              <a:t>Gregory Orlov,</a:t>
            </a:r>
            <a:r>
              <a:rPr lang="nl-NL" altLang="nl-NL" sz="2800" smtClean="0"/>
              <a:t> de vader van de troonopvolger Paul?</a:t>
            </a:r>
          </a:p>
          <a:p>
            <a:pPr eaLnBrk="1" hangingPunct="1">
              <a:buFontTx/>
              <a:buNone/>
            </a:pPr>
            <a:r>
              <a:rPr lang="nl-NL" altLang="nl-NL" sz="2800" smtClean="0"/>
              <a:t>De meesten van haar minnaars hadden weinig politieke invloed.</a:t>
            </a:r>
          </a:p>
        </p:txBody>
      </p:sp>
      <p:pic>
        <p:nvPicPr>
          <p:cNvPr id="115716" name="Picture 4" descr="220px-Princepotemkin"/>
          <p:cNvPicPr>
            <a:picLocks noChangeAspect="1" noChangeArrowheads="1"/>
          </p:cNvPicPr>
          <p:nvPr/>
        </p:nvPicPr>
        <p:blipFill>
          <a:blip r:embed="rId3" cstate="print"/>
          <a:srcRect/>
          <a:stretch>
            <a:fillRect/>
          </a:stretch>
        </p:blipFill>
        <p:spPr bwMode="auto">
          <a:xfrm>
            <a:off x="5651500" y="1989138"/>
            <a:ext cx="2095500" cy="2933700"/>
          </a:xfrm>
          <a:prstGeom prst="rect">
            <a:avLst/>
          </a:prstGeom>
          <a:noFill/>
          <a:ln w="9525">
            <a:noFill/>
            <a:miter lim="800000"/>
            <a:headEnd/>
            <a:tailEnd/>
          </a:ln>
        </p:spPr>
      </p:pic>
      <p:sp>
        <p:nvSpPr>
          <p:cNvPr id="115717" name="Rectangle 5"/>
          <p:cNvSpPr>
            <a:spLocks noChangeArrowheads="1"/>
          </p:cNvSpPr>
          <p:nvPr/>
        </p:nvSpPr>
        <p:spPr bwMode="auto">
          <a:xfrm>
            <a:off x="5580063" y="5138738"/>
            <a:ext cx="1920875" cy="381000"/>
          </a:xfrm>
          <a:prstGeom prst="rect">
            <a:avLst/>
          </a:prstGeom>
          <a:noFill/>
          <a:ln w="9525" algn="ctr">
            <a:noFill/>
            <a:miter lim="800000"/>
            <a:headEnd/>
            <a:tailEnd/>
          </a:ln>
          <a:effectLst/>
        </p:spPr>
        <p:txBody>
          <a:bodyPr wrap="none" lIns="0" tIns="0" rIns="0" bIns="15870" anchor="ctr">
            <a:spAutoFit/>
          </a:bodyPr>
          <a:lstStyle/>
          <a:p>
            <a:pPr eaLnBrk="1" hangingPunct="1"/>
            <a:r>
              <a:rPr lang="nl-NL" altLang="nl-NL" sz="2400">
                <a:latin typeface="Arial Narrow" pitchFamily="34" charset="0"/>
              </a:rPr>
              <a:t>Grigori Potjomkin</a:t>
            </a:r>
            <a:endParaRPr lang="nl-NL" altLang="nl-NL">
              <a:latin typeface="Arial Narrow" pitchFamily="34" charset="0"/>
            </a:endParaRPr>
          </a:p>
        </p:txBody>
      </p:sp>
      <p:sp>
        <p:nvSpPr>
          <p:cNvPr id="115718" name="Slide Number Placeholder 1"/>
          <p:cNvSpPr>
            <a:spLocks noGrp="1"/>
          </p:cNvSpPr>
          <p:nvPr>
            <p:ph type="sldNum" sz="quarter" idx="12"/>
          </p:nvPr>
        </p:nvSpPr>
        <p:spPr>
          <a:noFill/>
          <a:ln>
            <a:miter lim="800000"/>
            <a:headEnd/>
            <a:tailEnd/>
          </a:ln>
        </p:spPr>
        <p:txBody>
          <a:bodyPr/>
          <a:lstStyle/>
          <a:p>
            <a:fld id="{6883B408-EA3B-453B-B017-7D014FAFEBB2}" type="slidenum">
              <a:rPr lang="nl-NL" altLang="nl-NL"/>
              <a:pPr/>
              <a:t>62</a:t>
            </a:fld>
            <a:endParaRPr lang="nl-NL" altLang="nl-NL"/>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endParaRPr lang="nl-NL" altLang="nl-NL" smtClean="0"/>
          </a:p>
        </p:txBody>
      </p:sp>
      <p:pic>
        <p:nvPicPr>
          <p:cNvPr id="117763" name="Picture 3" descr="260px-Johann-Baptist_Lampi_d"/>
          <p:cNvPicPr>
            <a:picLocks noChangeAspect="1" noChangeArrowheads="1"/>
          </p:cNvPicPr>
          <p:nvPr>
            <p:ph type="body" sz="half" idx="1"/>
          </p:nvPr>
        </p:nvPicPr>
        <p:blipFill>
          <a:blip r:embed="rId3" cstate="print"/>
          <a:srcRect/>
          <a:stretch>
            <a:fillRect/>
          </a:stretch>
        </p:blipFill>
        <p:spPr>
          <a:xfrm>
            <a:off x="250825" y="1557338"/>
            <a:ext cx="1779588" cy="2476500"/>
          </a:xfrm>
          <a:noFill/>
        </p:spPr>
      </p:pic>
      <p:sp>
        <p:nvSpPr>
          <p:cNvPr id="117764" name="Rectangle 4"/>
          <p:cNvSpPr>
            <a:spLocks noGrp="1" noChangeArrowheads="1"/>
          </p:cNvSpPr>
          <p:nvPr>
            <p:ph type="body" sz="half" idx="2"/>
          </p:nvPr>
        </p:nvSpPr>
        <p:spPr>
          <a:xfrm>
            <a:off x="3203575" y="1989138"/>
            <a:ext cx="5483225" cy="4137025"/>
          </a:xfrm>
        </p:spPr>
        <p:txBody>
          <a:bodyPr/>
          <a:lstStyle/>
          <a:p>
            <a:pPr eaLnBrk="1" hangingPunct="1">
              <a:buFontTx/>
              <a:buNone/>
            </a:pPr>
            <a:r>
              <a:rPr lang="nl-NL" altLang="nl-NL" sz="2800" smtClean="0"/>
              <a:t>Angst voor het “Vergif van  de Franse revolutie”</a:t>
            </a:r>
          </a:p>
          <a:p>
            <a:pPr eaLnBrk="1" hangingPunct="1">
              <a:buFontTx/>
              <a:buNone/>
            </a:pPr>
            <a:r>
              <a:rPr lang="nl-NL" altLang="nl-NL" sz="2800" smtClean="0"/>
              <a:t>Angst voor haar eigen positie</a:t>
            </a:r>
          </a:p>
          <a:p>
            <a:pPr eaLnBrk="1" hangingPunct="1">
              <a:buFontTx/>
              <a:buNone/>
            </a:pPr>
            <a:r>
              <a:rPr lang="nl-NL" altLang="nl-NL" sz="2800" smtClean="0"/>
              <a:t>Zijn de idealen van de verlichting wel zo ongevaarlijk?</a:t>
            </a:r>
          </a:p>
          <a:p>
            <a:pPr eaLnBrk="1" hangingPunct="1">
              <a:buFontTx/>
              <a:buNone/>
            </a:pPr>
            <a:r>
              <a:rPr lang="nl-NL" altLang="nl-NL" sz="2800" smtClean="0"/>
              <a:t>Censuur</a:t>
            </a:r>
          </a:p>
        </p:txBody>
      </p:sp>
      <p:sp>
        <p:nvSpPr>
          <p:cNvPr id="117765" name="Rectangle 5"/>
          <p:cNvSpPr>
            <a:spLocks noChangeArrowheads="1"/>
          </p:cNvSpPr>
          <p:nvPr/>
        </p:nvSpPr>
        <p:spPr bwMode="auto">
          <a:xfrm>
            <a:off x="827088" y="549275"/>
            <a:ext cx="6880225" cy="530225"/>
          </a:xfrm>
          <a:prstGeom prst="rect">
            <a:avLst/>
          </a:prstGeom>
          <a:noFill/>
          <a:ln w="9525" algn="ctr">
            <a:noFill/>
            <a:miter lim="800000"/>
            <a:headEnd/>
            <a:tailEnd/>
          </a:ln>
          <a:effectLst/>
        </p:spPr>
        <p:txBody>
          <a:bodyPr wrap="none">
            <a:spAutoFit/>
          </a:bodyPr>
          <a:lstStyle/>
          <a:p>
            <a:pPr marL="342900" indent="-342900" eaLnBrk="1" hangingPunct="1">
              <a:lnSpc>
                <a:spcPct val="90000"/>
              </a:lnSpc>
              <a:spcBef>
                <a:spcPct val="20000"/>
              </a:spcBef>
            </a:pPr>
            <a:r>
              <a:rPr lang="nl-NL" altLang="nl-NL" sz="3200">
                <a:latin typeface="Arial Narrow" pitchFamily="34" charset="0"/>
              </a:rPr>
              <a:t>7. De laatste jaren van haar regeringsperiode</a:t>
            </a:r>
          </a:p>
        </p:txBody>
      </p:sp>
      <p:sp>
        <p:nvSpPr>
          <p:cNvPr id="117766" name="Slide Number Placeholder 1"/>
          <p:cNvSpPr>
            <a:spLocks noGrp="1"/>
          </p:cNvSpPr>
          <p:nvPr>
            <p:ph type="sldNum" sz="quarter" idx="12"/>
          </p:nvPr>
        </p:nvSpPr>
        <p:spPr>
          <a:noFill/>
          <a:ln>
            <a:miter lim="800000"/>
            <a:headEnd/>
            <a:tailEnd/>
          </a:ln>
        </p:spPr>
        <p:txBody>
          <a:bodyPr/>
          <a:lstStyle/>
          <a:p>
            <a:fld id="{6EBC8FC9-8884-478D-9025-6C65317B1C60}" type="slidenum">
              <a:rPr lang="nl-NL" altLang="nl-NL"/>
              <a:pPr/>
              <a:t>63</a:t>
            </a:fld>
            <a:endParaRPr lang="nl-NL" altLang="nl-NL"/>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nl-NL" altLang="nl-NL" sz="4000" smtClean="0"/>
              <a:t>1796: dood als gevolg van een beroerte</a:t>
            </a:r>
            <a:br>
              <a:rPr lang="nl-NL" altLang="nl-NL" sz="4000" smtClean="0"/>
            </a:br>
            <a:r>
              <a:rPr lang="nl-NL" altLang="nl-NL" sz="2400" smtClean="0"/>
              <a:t>67 jaar oud, 34 jaar geregeerd</a:t>
            </a:r>
          </a:p>
        </p:txBody>
      </p:sp>
      <p:sp>
        <p:nvSpPr>
          <p:cNvPr id="119811" name="Rectangle 3"/>
          <p:cNvSpPr>
            <a:spLocks noGrp="1" noChangeArrowheads="1"/>
          </p:cNvSpPr>
          <p:nvPr>
            <p:ph type="body" idx="1"/>
          </p:nvPr>
        </p:nvSpPr>
        <p:spPr/>
        <p:txBody>
          <a:bodyPr/>
          <a:lstStyle/>
          <a:p>
            <a:pPr eaLnBrk="1" hangingPunct="1">
              <a:buFontTx/>
              <a:buNone/>
            </a:pPr>
            <a:r>
              <a:rPr lang="nl-NL" altLang="nl-NL" i="1" smtClean="0"/>
              <a:t>‘Kleed mij in het wit, met een gouden kroon op mijn hoofd waarop mijn naam staat gegraveerd…</a:t>
            </a:r>
            <a:r>
              <a:rPr lang="nl-NL" altLang="nl-NL" smtClean="0"/>
              <a:t> </a:t>
            </a:r>
          </a:p>
        </p:txBody>
      </p:sp>
      <p:pic>
        <p:nvPicPr>
          <p:cNvPr id="119812" name="Picture 4" descr="07_small_SANY5895"/>
          <p:cNvPicPr>
            <a:picLocks noChangeAspect="1" noChangeArrowheads="1"/>
          </p:cNvPicPr>
          <p:nvPr/>
        </p:nvPicPr>
        <p:blipFill>
          <a:blip r:embed="rId3" cstate="print"/>
          <a:srcRect/>
          <a:stretch>
            <a:fillRect/>
          </a:stretch>
        </p:blipFill>
        <p:spPr bwMode="auto">
          <a:xfrm>
            <a:off x="3059113" y="3068638"/>
            <a:ext cx="3538537" cy="2646362"/>
          </a:xfrm>
          <a:prstGeom prst="rect">
            <a:avLst/>
          </a:prstGeom>
          <a:noFill/>
          <a:ln w="9525">
            <a:noFill/>
            <a:miter lim="800000"/>
            <a:headEnd/>
            <a:tailEnd/>
          </a:ln>
        </p:spPr>
      </p:pic>
      <p:sp>
        <p:nvSpPr>
          <p:cNvPr id="119813" name="Slide Number Placeholder 1"/>
          <p:cNvSpPr>
            <a:spLocks noGrp="1"/>
          </p:cNvSpPr>
          <p:nvPr>
            <p:ph type="sldNum" sz="quarter" idx="12"/>
          </p:nvPr>
        </p:nvSpPr>
        <p:spPr>
          <a:noFill/>
          <a:ln>
            <a:miter lim="800000"/>
            <a:headEnd/>
            <a:tailEnd/>
          </a:ln>
        </p:spPr>
        <p:txBody>
          <a:bodyPr/>
          <a:lstStyle/>
          <a:p>
            <a:fld id="{159E55C8-565B-47A5-8635-3F6591285E0A}" type="slidenum">
              <a:rPr lang="nl-NL" altLang="nl-NL"/>
              <a:pPr/>
              <a:t>64</a:t>
            </a:fld>
            <a:endParaRPr lang="nl-NL" altLang="nl-NL"/>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nl-NL" altLang="nl-NL" smtClean="0"/>
              <a:t>Paul I van Rusland (1796-1801)</a:t>
            </a:r>
          </a:p>
        </p:txBody>
      </p:sp>
      <p:pic>
        <p:nvPicPr>
          <p:cNvPr id="121859" name="Picture 3" descr="Borovikovskiy PtPavla1GRM.jpg"/>
          <p:cNvPicPr>
            <a:picLocks noChangeAspect="1" noChangeArrowheads="1"/>
          </p:cNvPicPr>
          <p:nvPr/>
        </p:nvPicPr>
        <p:blipFill>
          <a:blip r:embed="rId2" cstate="print"/>
          <a:srcRect/>
          <a:stretch>
            <a:fillRect/>
          </a:stretch>
        </p:blipFill>
        <p:spPr bwMode="auto">
          <a:xfrm>
            <a:off x="3779838" y="2060575"/>
            <a:ext cx="2533650" cy="3524250"/>
          </a:xfrm>
          <a:prstGeom prst="rect">
            <a:avLst/>
          </a:prstGeom>
          <a:noFill/>
          <a:ln w="9525">
            <a:noFill/>
            <a:miter lim="800000"/>
            <a:headEnd/>
            <a:tailEnd/>
          </a:ln>
        </p:spPr>
      </p:pic>
      <p:sp>
        <p:nvSpPr>
          <p:cNvPr id="121860" name="Slide Number Placeholder 1"/>
          <p:cNvSpPr>
            <a:spLocks noGrp="1"/>
          </p:cNvSpPr>
          <p:nvPr>
            <p:ph type="sldNum" sz="quarter" idx="12"/>
          </p:nvPr>
        </p:nvSpPr>
        <p:spPr>
          <a:noFill/>
          <a:ln>
            <a:miter lim="800000"/>
            <a:headEnd/>
            <a:tailEnd/>
          </a:ln>
        </p:spPr>
        <p:txBody>
          <a:bodyPr/>
          <a:lstStyle/>
          <a:p>
            <a:fld id="{C53887E6-659D-4FC2-8201-9D31BBFC6EAA}" type="slidenum">
              <a:rPr lang="nl-NL" altLang="nl-NL"/>
              <a:pPr/>
              <a:t>65</a:t>
            </a:fld>
            <a:endParaRPr lang="nl-NL" alt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1sOOCo8yqL"/>
          <p:cNvPicPr>
            <a:picLocks noChangeAspect="1" noChangeArrowheads="1"/>
          </p:cNvPicPr>
          <p:nvPr/>
        </p:nvPicPr>
        <p:blipFill>
          <a:blip r:embed="rId2" cstate="print"/>
          <a:srcRect/>
          <a:stretch>
            <a:fillRect/>
          </a:stretch>
        </p:blipFill>
        <p:spPr bwMode="auto">
          <a:xfrm rot="2458699">
            <a:off x="4067175" y="0"/>
            <a:ext cx="2190750" cy="3295650"/>
          </a:xfrm>
          <a:prstGeom prst="rect">
            <a:avLst/>
          </a:prstGeom>
          <a:noFill/>
          <a:ln w="9525">
            <a:noFill/>
            <a:miter lim="800000"/>
            <a:headEnd/>
            <a:tailEnd/>
          </a:ln>
        </p:spPr>
      </p:pic>
      <p:pic>
        <p:nvPicPr>
          <p:cNvPr id="17411" name="Picture 3" descr="The Winter Palace: A Novel of Catherine the Great"/>
          <p:cNvPicPr>
            <a:picLocks noChangeAspect="1" noChangeArrowheads="1"/>
          </p:cNvPicPr>
          <p:nvPr/>
        </p:nvPicPr>
        <p:blipFill>
          <a:blip r:embed="rId3" cstate="print"/>
          <a:srcRect/>
          <a:stretch>
            <a:fillRect/>
          </a:stretch>
        </p:blipFill>
        <p:spPr bwMode="auto">
          <a:xfrm rot="-2265133">
            <a:off x="1547813" y="2205038"/>
            <a:ext cx="2952750" cy="4286250"/>
          </a:xfrm>
          <a:prstGeom prst="rect">
            <a:avLst/>
          </a:prstGeom>
          <a:noFill/>
          <a:ln w="9525">
            <a:noFill/>
            <a:miter lim="800000"/>
            <a:headEnd/>
            <a:tailEnd/>
          </a:ln>
        </p:spPr>
      </p:pic>
      <p:pic>
        <p:nvPicPr>
          <p:cNvPr id="17412" name="Picture 4" descr="Voorkant"/>
          <p:cNvPicPr>
            <a:picLocks noChangeAspect="1" noChangeArrowheads="1"/>
          </p:cNvPicPr>
          <p:nvPr/>
        </p:nvPicPr>
        <p:blipFill>
          <a:blip r:embed="rId4" cstate="print"/>
          <a:srcRect/>
          <a:stretch>
            <a:fillRect/>
          </a:stretch>
        </p:blipFill>
        <p:spPr bwMode="auto">
          <a:xfrm rot="1218158">
            <a:off x="2771775" y="-603250"/>
            <a:ext cx="3498850" cy="5303838"/>
          </a:xfrm>
          <a:prstGeom prst="rect">
            <a:avLst/>
          </a:prstGeom>
          <a:noFill/>
          <a:ln w="9525">
            <a:noFill/>
            <a:miter lim="800000"/>
            <a:headEnd/>
            <a:tailEnd/>
          </a:ln>
        </p:spPr>
      </p:pic>
      <p:pic>
        <p:nvPicPr>
          <p:cNvPr id="17413" name="Picture 5" descr="51SV2Sw3KBL"/>
          <p:cNvPicPr>
            <a:picLocks noChangeAspect="1" noChangeArrowheads="1"/>
          </p:cNvPicPr>
          <p:nvPr/>
        </p:nvPicPr>
        <p:blipFill>
          <a:blip r:embed="rId5" cstate="print"/>
          <a:srcRect/>
          <a:stretch>
            <a:fillRect/>
          </a:stretch>
        </p:blipFill>
        <p:spPr bwMode="auto">
          <a:xfrm>
            <a:off x="6300788" y="3562350"/>
            <a:ext cx="2238375" cy="3295650"/>
          </a:xfrm>
          <a:prstGeom prst="rect">
            <a:avLst/>
          </a:prstGeom>
          <a:noFill/>
          <a:ln w="9525">
            <a:noFill/>
            <a:miter lim="800000"/>
            <a:headEnd/>
            <a:tailEnd/>
          </a:ln>
        </p:spPr>
      </p:pic>
      <p:pic>
        <p:nvPicPr>
          <p:cNvPr id="17414" name="Picture 6" descr="Catherine the Great"/>
          <p:cNvPicPr>
            <a:picLocks noChangeAspect="1" noChangeArrowheads="1"/>
          </p:cNvPicPr>
          <p:nvPr/>
        </p:nvPicPr>
        <p:blipFill>
          <a:blip r:embed="rId6" cstate="print"/>
          <a:srcRect/>
          <a:stretch>
            <a:fillRect/>
          </a:stretch>
        </p:blipFill>
        <p:spPr bwMode="auto">
          <a:xfrm rot="3523352">
            <a:off x="4212432" y="3788569"/>
            <a:ext cx="1814512" cy="2781300"/>
          </a:xfrm>
          <a:prstGeom prst="rect">
            <a:avLst/>
          </a:prstGeom>
          <a:noFill/>
          <a:ln w="9525">
            <a:noFill/>
            <a:miter lim="800000"/>
            <a:headEnd/>
            <a:tailEnd/>
          </a:ln>
        </p:spPr>
      </p:pic>
      <p:sp>
        <p:nvSpPr>
          <p:cNvPr id="17415"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nl-NL" altLang="nl-NL"/>
          </a:p>
        </p:txBody>
      </p:sp>
      <p:pic>
        <p:nvPicPr>
          <p:cNvPr id="17416" name="Picture 8" descr="v28471sjmal"/>
          <p:cNvPicPr>
            <a:picLocks noChangeAspect="1" noChangeArrowheads="1"/>
          </p:cNvPicPr>
          <p:nvPr/>
        </p:nvPicPr>
        <p:blipFill>
          <a:blip r:embed="rId7" cstate="print"/>
          <a:srcRect/>
          <a:stretch>
            <a:fillRect/>
          </a:stretch>
        </p:blipFill>
        <p:spPr bwMode="auto">
          <a:xfrm rot="-1448812">
            <a:off x="6718300" y="476250"/>
            <a:ext cx="2425700" cy="4305300"/>
          </a:xfrm>
          <a:prstGeom prst="rect">
            <a:avLst/>
          </a:prstGeom>
          <a:noFill/>
          <a:ln w="9525">
            <a:noFill/>
            <a:miter lim="800000"/>
            <a:headEnd/>
            <a:tailEnd/>
          </a:ln>
        </p:spPr>
      </p:pic>
      <p:pic>
        <p:nvPicPr>
          <p:cNvPr id="17417" name="Picture 9" descr="ANd9GcQF9BiLNiuUyN0-0ivi0QlTibTHrr3415pfl-PvPjr6lGKDYQj70g"/>
          <p:cNvPicPr>
            <a:picLocks noChangeAspect="1" noChangeArrowheads="1"/>
          </p:cNvPicPr>
          <p:nvPr/>
        </p:nvPicPr>
        <p:blipFill>
          <a:blip r:embed="rId8" cstate="print"/>
          <a:srcRect/>
          <a:stretch>
            <a:fillRect/>
          </a:stretch>
        </p:blipFill>
        <p:spPr bwMode="auto">
          <a:xfrm rot="-1557202">
            <a:off x="611188" y="3357563"/>
            <a:ext cx="1638300" cy="2790825"/>
          </a:xfrm>
          <a:prstGeom prst="rect">
            <a:avLst/>
          </a:prstGeom>
          <a:noFill/>
          <a:ln w="9525">
            <a:noFill/>
            <a:miter lim="800000"/>
            <a:headEnd/>
            <a:tailEnd/>
          </a:ln>
        </p:spPr>
      </p:pic>
      <p:sp>
        <p:nvSpPr>
          <p:cNvPr id="12298" name="Freeform 10"/>
          <p:cNvSpPr>
            <a:spLocks/>
          </p:cNvSpPr>
          <p:nvPr/>
        </p:nvSpPr>
        <p:spPr bwMode="auto">
          <a:xfrm>
            <a:off x="3162300" y="38100"/>
            <a:ext cx="3387725" cy="2514600"/>
          </a:xfrm>
          <a:custGeom>
            <a:avLst/>
            <a:gdLst>
              <a:gd name="T0" fmla="*/ 2147483646 w 2134"/>
              <a:gd name="T1" fmla="*/ 2147483646 h 1584"/>
              <a:gd name="T2" fmla="*/ 2147483646 w 2134"/>
              <a:gd name="T3" fmla="*/ 2147483646 h 1584"/>
              <a:gd name="T4" fmla="*/ 2147483646 w 2134"/>
              <a:gd name="T5" fmla="*/ 2147483646 h 1584"/>
              <a:gd name="T6" fmla="*/ 2147483646 w 2134"/>
              <a:gd name="T7" fmla="*/ 2147483646 h 1584"/>
              <a:gd name="T8" fmla="*/ 2147483646 w 2134"/>
              <a:gd name="T9" fmla="*/ 2147483646 h 1584"/>
              <a:gd name="T10" fmla="*/ 2147483646 w 2134"/>
              <a:gd name="T11" fmla="*/ 2147483646 h 1584"/>
              <a:gd name="T12" fmla="*/ 2147483646 w 2134"/>
              <a:gd name="T13" fmla="*/ 2147483646 h 1584"/>
              <a:gd name="T14" fmla="*/ 2147483646 w 2134"/>
              <a:gd name="T15" fmla="*/ 2147483646 h 1584"/>
              <a:gd name="T16" fmla="*/ 2147483646 w 2134"/>
              <a:gd name="T17" fmla="*/ 2147483646 h 1584"/>
              <a:gd name="T18" fmla="*/ 2147483646 w 2134"/>
              <a:gd name="T19" fmla="*/ 2147483646 h 1584"/>
              <a:gd name="T20" fmla="*/ 2147483646 w 2134"/>
              <a:gd name="T21" fmla="*/ 0 h 1584"/>
              <a:gd name="T22" fmla="*/ 2147483646 w 2134"/>
              <a:gd name="T23" fmla="*/ 2147483646 h 1584"/>
              <a:gd name="T24" fmla="*/ 2147483646 w 2134"/>
              <a:gd name="T25" fmla="*/ 2147483646 h 1584"/>
              <a:gd name="T26" fmla="*/ 2147483646 w 2134"/>
              <a:gd name="T27" fmla="*/ 2147483646 h 1584"/>
              <a:gd name="T28" fmla="*/ 0 w 2134"/>
              <a:gd name="T29" fmla="*/ 2147483646 h 1584"/>
              <a:gd name="T30" fmla="*/ 2147483646 w 2134"/>
              <a:gd name="T31" fmla="*/ 2147483646 h 1584"/>
              <a:gd name="T32" fmla="*/ 2147483646 w 2134"/>
              <a:gd name="T33" fmla="*/ 2147483646 h 1584"/>
              <a:gd name="T34" fmla="*/ 2147483646 w 2134"/>
              <a:gd name="T35" fmla="*/ 2147483646 h 1584"/>
              <a:gd name="T36" fmla="*/ 2147483646 w 2134"/>
              <a:gd name="T37" fmla="*/ 2147483646 h 1584"/>
              <a:gd name="T38" fmla="*/ 2147483646 w 2134"/>
              <a:gd name="T39" fmla="*/ 2147483646 h 1584"/>
              <a:gd name="T40" fmla="*/ 2147483646 w 2134"/>
              <a:gd name="T41" fmla="*/ 2147483646 h 1584"/>
              <a:gd name="T42" fmla="*/ 2147483646 w 2134"/>
              <a:gd name="T43" fmla="*/ 2147483646 h 1584"/>
              <a:gd name="T44" fmla="*/ 2147483646 w 2134"/>
              <a:gd name="T45" fmla="*/ 2147483646 h 1584"/>
              <a:gd name="T46" fmla="*/ 2147483646 w 2134"/>
              <a:gd name="T47" fmla="*/ 2147483646 h 1584"/>
              <a:gd name="T48" fmla="*/ 2147483646 w 2134"/>
              <a:gd name="T49" fmla="*/ 2147483646 h 1584"/>
              <a:gd name="T50" fmla="*/ 2147483646 w 2134"/>
              <a:gd name="T51" fmla="*/ 2147483646 h 1584"/>
              <a:gd name="T52" fmla="*/ 2147483646 w 2134"/>
              <a:gd name="T53" fmla="*/ 2147483646 h 1584"/>
              <a:gd name="T54" fmla="*/ 2147483646 w 2134"/>
              <a:gd name="T55" fmla="*/ 2147483646 h 1584"/>
              <a:gd name="T56" fmla="*/ 2147483646 w 2134"/>
              <a:gd name="T57" fmla="*/ 2147483646 h 1584"/>
              <a:gd name="T58" fmla="*/ 2147483646 w 2134"/>
              <a:gd name="T59" fmla="*/ 2147483646 h 1584"/>
              <a:gd name="T60" fmla="*/ 2147483646 w 2134"/>
              <a:gd name="T61" fmla="*/ 2147483646 h 1584"/>
              <a:gd name="T62" fmla="*/ 2147483646 w 2134"/>
              <a:gd name="T63" fmla="*/ 2147483646 h 1584"/>
              <a:gd name="T64" fmla="*/ 2147483646 w 2134"/>
              <a:gd name="T65" fmla="*/ 2147483646 h 1584"/>
              <a:gd name="T66" fmla="*/ 2147483646 w 2134"/>
              <a:gd name="T67" fmla="*/ 2147483646 h 1584"/>
              <a:gd name="T68" fmla="*/ 2147483646 w 2134"/>
              <a:gd name="T69" fmla="*/ 2147483646 h 1584"/>
              <a:gd name="T70" fmla="*/ 2147483646 w 2134"/>
              <a:gd name="T71" fmla="*/ 2147483646 h 1584"/>
              <a:gd name="T72" fmla="*/ 2147483646 w 2134"/>
              <a:gd name="T73" fmla="*/ 2147483646 h 1584"/>
              <a:gd name="T74" fmla="*/ 2147483646 w 2134"/>
              <a:gd name="T75" fmla="*/ 2147483646 h 15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4" h="1584">
                <a:moveTo>
                  <a:pt x="1740" y="564"/>
                </a:moveTo>
                <a:cubicBezTo>
                  <a:pt x="1706" y="513"/>
                  <a:pt x="1693" y="464"/>
                  <a:pt x="1644" y="432"/>
                </a:cubicBezTo>
                <a:cubicBezTo>
                  <a:pt x="1575" y="329"/>
                  <a:pt x="1667" y="450"/>
                  <a:pt x="1584" y="384"/>
                </a:cubicBezTo>
                <a:cubicBezTo>
                  <a:pt x="1573" y="375"/>
                  <a:pt x="1572" y="356"/>
                  <a:pt x="1560" y="348"/>
                </a:cubicBezTo>
                <a:cubicBezTo>
                  <a:pt x="1560" y="348"/>
                  <a:pt x="1440" y="288"/>
                  <a:pt x="1416" y="276"/>
                </a:cubicBezTo>
                <a:cubicBezTo>
                  <a:pt x="1393" y="265"/>
                  <a:pt x="1378" y="241"/>
                  <a:pt x="1356" y="228"/>
                </a:cubicBezTo>
                <a:cubicBezTo>
                  <a:pt x="1314" y="203"/>
                  <a:pt x="1257" y="178"/>
                  <a:pt x="1212" y="156"/>
                </a:cubicBezTo>
                <a:cubicBezTo>
                  <a:pt x="1180" y="140"/>
                  <a:pt x="1149" y="122"/>
                  <a:pt x="1116" y="108"/>
                </a:cubicBezTo>
                <a:cubicBezTo>
                  <a:pt x="1089" y="96"/>
                  <a:pt x="1058" y="99"/>
                  <a:pt x="1032" y="84"/>
                </a:cubicBezTo>
                <a:cubicBezTo>
                  <a:pt x="1007" y="70"/>
                  <a:pt x="988" y="42"/>
                  <a:pt x="960" y="36"/>
                </a:cubicBezTo>
                <a:cubicBezTo>
                  <a:pt x="845" y="13"/>
                  <a:pt x="729" y="8"/>
                  <a:pt x="612" y="0"/>
                </a:cubicBezTo>
                <a:cubicBezTo>
                  <a:pt x="478" y="7"/>
                  <a:pt x="355" y="6"/>
                  <a:pt x="228" y="48"/>
                </a:cubicBezTo>
                <a:cubicBezTo>
                  <a:pt x="187" y="79"/>
                  <a:pt x="150" y="92"/>
                  <a:pt x="108" y="120"/>
                </a:cubicBezTo>
                <a:cubicBezTo>
                  <a:pt x="79" y="163"/>
                  <a:pt x="63" y="207"/>
                  <a:pt x="36" y="252"/>
                </a:cubicBezTo>
                <a:cubicBezTo>
                  <a:pt x="25" y="296"/>
                  <a:pt x="11" y="340"/>
                  <a:pt x="0" y="384"/>
                </a:cubicBezTo>
                <a:cubicBezTo>
                  <a:pt x="11" y="558"/>
                  <a:pt x="34" y="838"/>
                  <a:pt x="168" y="972"/>
                </a:cubicBezTo>
                <a:cubicBezTo>
                  <a:pt x="183" y="1033"/>
                  <a:pt x="224" y="1081"/>
                  <a:pt x="276" y="1116"/>
                </a:cubicBezTo>
                <a:cubicBezTo>
                  <a:pt x="302" y="1193"/>
                  <a:pt x="266" y="1119"/>
                  <a:pt x="324" y="1164"/>
                </a:cubicBezTo>
                <a:cubicBezTo>
                  <a:pt x="351" y="1185"/>
                  <a:pt x="372" y="1212"/>
                  <a:pt x="396" y="1236"/>
                </a:cubicBezTo>
                <a:cubicBezTo>
                  <a:pt x="421" y="1261"/>
                  <a:pt x="463" y="1263"/>
                  <a:pt x="492" y="1284"/>
                </a:cubicBezTo>
                <a:cubicBezTo>
                  <a:pt x="548" y="1326"/>
                  <a:pt x="593" y="1363"/>
                  <a:pt x="660" y="1380"/>
                </a:cubicBezTo>
                <a:cubicBezTo>
                  <a:pt x="902" y="1525"/>
                  <a:pt x="1156" y="1545"/>
                  <a:pt x="1428" y="1584"/>
                </a:cubicBezTo>
                <a:cubicBezTo>
                  <a:pt x="1512" y="1576"/>
                  <a:pt x="1597" y="1573"/>
                  <a:pt x="1680" y="1560"/>
                </a:cubicBezTo>
                <a:cubicBezTo>
                  <a:pt x="1705" y="1556"/>
                  <a:pt x="1742" y="1525"/>
                  <a:pt x="1764" y="1512"/>
                </a:cubicBezTo>
                <a:cubicBezTo>
                  <a:pt x="1819" y="1481"/>
                  <a:pt x="1883" y="1467"/>
                  <a:pt x="1944" y="1452"/>
                </a:cubicBezTo>
                <a:cubicBezTo>
                  <a:pt x="1992" y="1420"/>
                  <a:pt x="1986" y="1398"/>
                  <a:pt x="2028" y="1356"/>
                </a:cubicBezTo>
                <a:cubicBezTo>
                  <a:pt x="2058" y="1266"/>
                  <a:pt x="2017" y="1377"/>
                  <a:pt x="2064" y="1284"/>
                </a:cubicBezTo>
                <a:cubicBezTo>
                  <a:pt x="2087" y="1237"/>
                  <a:pt x="2065" y="1254"/>
                  <a:pt x="2088" y="1200"/>
                </a:cubicBezTo>
                <a:cubicBezTo>
                  <a:pt x="2094" y="1187"/>
                  <a:pt x="2106" y="1177"/>
                  <a:pt x="2112" y="1164"/>
                </a:cubicBezTo>
                <a:cubicBezTo>
                  <a:pt x="2118" y="1153"/>
                  <a:pt x="2120" y="1140"/>
                  <a:pt x="2124" y="1128"/>
                </a:cubicBezTo>
                <a:cubicBezTo>
                  <a:pt x="2111" y="981"/>
                  <a:pt x="2134" y="838"/>
                  <a:pt x="2028" y="732"/>
                </a:cubicBezTo>
                <a:cubicBezTo>
                  <a:pt x="2007" y="669"/>
                  <a:pt x="2031" y="718"/>
                  <a:pt x="1980" y="672"/>
                </a:cubicBezTo>
                <a:cubicBezTo>
                  <a:pt x="1955" y="649"/>
                  <a:pt x="1938" y="615"/>
                  <a:pt x="1908" y="600"/>
                </a:cubicBezTo>
                <a:cubicBezTo>
                  <a:pt x="1847" y="570"/>
                  <a:pt x="1875" y="586"/>
                  <a:pt x="1824" y="552"/>
                </a:cubicBezTo>
                <a:cubicBezTo>
                  <a:pt x="1760" y="456"/>
                  <a:pt x="1844" y="572"/>
                  <a:pt x="1764" y="492"/>
                </a:cubicBezTo>
                <a:cubicBezTo>
                  <a:pt x="1754" y="482"/>
                  <a:pt x="1751" y="465"/>
                  <a:pt x="1740" y="456"/>
                </a:cubicBezTo>
                <a:cubicBezTo>
                  <a:pt x="1715" y="435"/>
                  <a:pt x="1683" y="426"/>
                  <a:pt x="1656" y="408"/>
                </a:cubicBezTo>
                <a:cubicBezTo>
                  <a:pt x="1628" y="365"/>
                  <a:pt x="1646" y="372"/>
                  <a:pt x="1608" y="372"/>
                </a:cubicBezTo>
              </a:path>
            </a:pathLst>
          </a:custGeom>
          <a:noFill/>
          <a:ln w="53975">
            <a:solidFill>
              <a:srgbClr val="FFFF00"/>
            </a:solidFill>
            <a:round/>
            <a:headEnd/>
            <a:tailEnd/>
          </a:ln>
          <a:effectLst/>
        </p:spPr>
        <p:txBody>
          <a:bodyPr/>
          <a:lstStyle/>
          <a:p>
            <a:endParaRPr lang="nl-NL"/>
          </a:p>
        </p:txBody>
      </p:sp>
      <p:pic>
        <p:nvPicPr>
          <p:cNvPr id="17419" name="Picture 11" descr="Catherine the Great (1996) Poster"/>
          <p:cNvPicPr>
            <a:picLocks noChangeAspect="1" noChangeArrowheads="1"/>
          </p:cNvPicPr>
          <p:nvPr/>
        </p:nvPicPr>
        <p:blipFill>
          <a:blip r:embed="rId9" cstate="print"/>
          <a:srcRect/>
          <a:stretch>
            <a:fillRect/>
          </a:stretch>
        </p:blipFill>
        <p:spPr bwMode="auto">
          <a:xfrm rot="1480701">
            <a:off x="1187450" y="692150"/>
            <a:ext cx="2038350" cy="3019425"/>
          </a:xfrm>
          <a:prstGeom prst="rect">
            <a:avLst/>
          </a:prstGeom>
          <a:noFill/>
          <a:ln w="9525">
            <a:noFill/>
            <a:miter lim="800000"/>
            <a:headEnd/>
            <a:tailEnd/>
          </a:ln>
        </p:spPr>
      </p:pic>
      <p:sp>
        <p:nvSpPr>
          <p:cNvPr id="17420" name="Slide Number Placeholder 1"/>
          <p:cNvSpPr>
            <a:spLocks noGrp="1"/>
          </p:cNvSpPr>
          <p:nvPr>
            <p:ph type="sldNum" sz="quarter" idx="12"/>
          </p:nvPr>
        </p:nvSpPr>
        <p:spPr>
          <a:noFill/>
          <a:ln>
            <a:miter lim="800000"/>
            <a:headEnd/>
            <a:tailEnd/>
          </a:ln>
        </p:spPr>
        <p:txBody>
          <a:bodyPr/>
          <a:lstStyle/>
          <a:p>
            <a:fld id="{75CD4C0B-75BE-4398-B52C-018067DCB5F0}" type="slidenum">
              <a:rPr lang="nl-NL" altLang="nl-NL"/>
              <a:pPr/>
              <a:t>7</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altLang="nl-NL" sz="4000" smtClean="0"/>
              <a:t>Van Columbus naar Catharina de Grote…</a:t>
            </a:r>
          </a:p>
        </p:txBody>
      </p:sp>
      <p:sp>
        <p:nvSpPr>
          <p:cNvPr id="18435" name="Rectangle 3"/>
          <p:cNvSpPr>
            <a:spLocks noGrp="1" noChangeArrowheads="1"/>
          </p:cNvSpPr>
          <p:nvPr>
            <p:ph type="body" idx="1"/>
          </p:nvPr>
        </p:nvSpPr>
        <p:spPr/>
        <p:txBody>
          <a:bodyPr/>
          <a:lstStyle/>
          <a:p>
            <a:pPr marL="609600" indent="-609600" eaLnBrk="1" hangingPunct="1">
              <a:buFontTx/>
              <a:buAutoNum type="romanUcPeriod"/>
            </a:pPr>
            <a:r>
              <a:rPr lang="nl-NL" altLang="nl-NL" sz="2000" smtClean="0"/>
              <a:t>Absolutisme als legitimering van de macht (tijdvak 6,KA1) </a:t>
            </a:r>
          </a:p>
          <a:p>
            <a:pPr marL="1009650" lvl="1" indent="-609600" eaLnBrk="1" hangingPunct="1">
              <a:buFontTx/>
              <a:buAutoNum type="arabicPeriod"/>
            </a:pPr>
            <a:r>
              <a:rPr lang="nl-NL" altLang="nl-NL" sz="2000" smtClean="0"/>
              <a:t>Absolutisme in Engeland </a:t>
            </a:r>
          </a:p>
          <a:p>
            <a:pPr marL="1009650" lvl="1" indent="-609600" eaLnBrk="1" hangingPunct="1">
              <a:buFontTx/>
              <a:buAutoNum type="arabicPeriod"/>
            </a:pPr>
            <a:r>
              <a:rPr lang="nl-NL" altLang="nl-NL" sz="2000" smtClean="0"/>
              <a:t>Absolutisme in Frankrijk: Louis  XIV </a:t>
            </a:r>
          </a:p>
          <a:p>
            <a:pPr marL="609600" indent="-609600" eaLnBrk="1" hangingPunct="1">
              <a:buFontTx/>
              <a:buAutoNum type="romanUcPeriod"/>
            </a:pPr>
            <a:r>
              <a:rPr lang="nl-NL" altLang="nl-NL" sz="2000" smtClean="0"/>
              <a:t>Verlichting (tijdvak 7, KA 1)</a:t>
            </a:r>
          </a:p>
          <a:p>
            <a:pPr marL="609600" indent="-609600" eaLnBrk="1" hangingPunct="1">
              <a:buFontTx/>
              <a:buAutoNum type="romanUcPeriod"/>
            </a:pPr>
            <a:r>
              <a:rPr lang="nl-NL" altLang="nl-NL" sz="2000" smtClean="0"/>
              <a:t>De wetenschappelijke revolutie (tijdvak 6, kA 4)</a:t>
            </a:r>
          </a:p>
          <a:p>
            <a:pPr marL="609600" indent="-609600" eaLnBrk="1" hangingPunct="1">
              <a:buFontTx/>
              <a:buAutoNum type="romanUcPeriod"/>
            </a:pPr>
            <a:r>
              <a:rPr lang="nl-NL" altLang="nl-NL" sz="2000" smtClean="0"/>
              <a:t>Verlicht absolutisme  </a:t>
            </a:r>
            <a:r>
              <a:rPr lang="nl-NL" altLang="nl-NL" sz="2000" smtClean="0">
                <a:solidFill>
                  <a:srgbClr val="000000"/>
                </a:solidFill>
              </a:rPr>
              <a:t>(tijdvak 7, KA 2)</a:t>
            </a:r>
          </a:p>
          <a:p>
            <a:pPr marL="609600" indent="-609600" eaLnBrk="1" hangingPunct="1">
              <a:buFontTx/>
              <a:buAutoNum type="romanUcPeriod"/>
            </a:pPr>
            <a:r>
              <a:rPr lang="nl-NL" altLang="nl-NL" sz="2000" smtClean="0"/>
              <a:t>Revoluties </a:t>
            </a:r>
            <a:r>
              <a:rPr lang="nl-NL" altLang="nl-NL" sz="2000" smtClean="0">
                <a:solidFill>
                  <a:srgbClr val="000000"/>
                </a:solidFill>
              </a:rPr>
              <a:t>(tijdvak 7, KA 4)</a:t>
            </a:r>
          </a:p>
          <a:p>
            <a:pPr marL="609600" indent="-609600" eaLnBrk="1" hangingPunct="1">
              <a:buFontTx/>
              <a:buNone/>
            </a:pPr>
            <a:r>
              <a:rPr lang="nl-NL" altLang="nl-NL" sz="2000" smtClean="0"/>
              <a:t>--------------------------------------</a:t>
            </a:r>
          </a:p>
          <a:p>
            <a:pPr marL="609600" indent="-609600" eaLnBrk="1" hangingPunct="1">
              <a:buFontTx/>
              <a:buAutoNum type="romanUcPeriod"/>
            </a:pPr>
            <a:r>
              <a:rPr lang="nl-NL" altLang="nl-NL" sz="2000" smtClean="0"/>
              <a:t>Het Rusland van Peter de Grote</a:t>
            </a:r>
          </a:p>
          <a:p>
            <a:pPr marL="609600" indent="-609600" eaLnBrk="1" hangingPunct="1">
              <a:buFontTx/>
              <a:buAutoNum type="romanUcPeriod"/>
            </a:pPr>
            <a:r>
              <a:rPr lang="nl-NL" altLang="nl-NL" sz="2000" smtClean="0"/>
              <a:t>Rusland en het Europees machtsevenwicht (vanaf 1740)</a:t>
            </a:r>
          </a:p>
          <a:p>
            <a:pPr marL="609600" indent="-609600" eaLnBrk="1" hangingPunct="1">
              <a:buFontTx/>
              <a:buAutoNum type="romanUcPeriod"/>
            </a:pPr>
            <a:r>
              <a:rPr lang="nl-NL" altLang="nl-NL" sz="2000" smtClean="0"/>
              <a:t>Catharina de grote</a:t>
            </a:r>
          </a:p>
          <a:p>
            <a:pPr marL="609600" indent="-609600" eaLnBrk="1" hangingPunct="1">
              <a:buFontTx/>
              <a:buAutoNum type="romanUcPeriod"/>
            </a:pPr>
            <a:endParaRPr lang="nl-NL" altLang="nl-NL" sz="2000" smtClean="0"/>
          </a:p>
          <a:p>
            <a:pPr marL="609600" indent="-609600" eaLnBrk="1" hangingPunct="1"/>
            <a:endParaRPr lang="nl-NL" altLang="nl-NL" sz="2000" smtClean="0"/>
          </a:p>
          <a:p>
            <a:pPr marL="609600" indent="-609600" eaLnBrk="1" hangingPunct="1"/>
            <a:endParaRPr lang="nl-NL" altLang="nl-NL" sz="2000" smtClean="0"/>
          </a:p>
        </p:txBody>
      </p:sp>
      <p:sp>
        <p:nvSpPr>
          <p:cNvPr id="18436" name="Slide Number Placeholder 1"/>
          <p:cNvSpPr>
            <a:spLocks noGrp="1"/>
          </p:cNvSpPr>
          <p:nvPr>
            <p:ph type="sldNum" sz="quarter" idx="12"/>
          </p:nvPr>
        </p:nvSpPr>
        <p:spPr>
          <a:noFill/>
          <a:ln>
            <a:miter lim="800000"/>
            <a:headEnd/>
            <a:tailEnd/>
          </a:ln>
        </p:spPr>
        <p:txBody>
          <a:bodyPr/>
          <a:lstStyle/>
          <a:p>
            <a:fld id="{78EBD300-6278-4B6D-A86E-F39376E1487F}" type="slidenum">
              <a:rPr lang="nl-NL" altLang="nl-NL"/>
              <a:pPr/>
              <a:t>8</a:t>
            </a:fld>
            <a:endParaRPr lang="nl-NL" alt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altLang="nl-NL" sz="4000" smtClean="0"/>
              <a:t>I.</a:t>
            </a:r>
            <a:r>
              <a:rPr lang="nl-NL" altLang="nl-NL" sz="4000" u="sng" smtClean="0"/>
              <a:t> Absolutisme</a:t>
            </a:r>
            <a:endParaRPr lang="nl-NL" altLang="nl-NL" sz="4000" smtClean="0"/>
          </a:p>
        </p:txBody>
      </p:sp>
      <p:sp>
        <p:nvSpPr>
          <p:cNvPr id="14339" name="Rectangle 3"/>
          <p:cNvSpPr>
            <a:spLocks noGrp="1" noChangeArrowheads="1"/>
          </p:cNvSpPr>
          <p:nvPr>
            <p:ph type="body" idx="1"/>
          </p:nvPr>
        </p:nvSpPr>
        <p:spPr/>
        <p:txBody>
          <a:bodyPr/>
          <a:lstStyle/>
          <a:p>
            <a:pPr eaLnBrk="1" hangingPunct="1">
              <a:buFontTx/>
              <a:buNone/>
            </a:pPr>
            <a:r>
              <a:rPr lang="nl-NL" altLang="nl-NL" smtClean="0"/>
              <a:t>Eind 16</a:t>
            </a:r>
            <a:r>
              <a:rPr lang="nl-NL" altLang="nl-NL" baseline="30000" smtClean="0"/>
              <a:t>e</a:t>
            </a:r>
            <a:r>
              <a:rPr lang="nl-NL" altLang="nl-NL" smtClean="0"/>
              <a:t> eeuw: roep om een krachtig vorst</a:t>
            </a:r>
          </a:p>
          <a:p>
            <a:pPr eaLnBrk="1" hangingPunct="1">
              <a:buFontTx/>
              <a:buNone/>
            </a:pPr>
            <a:r>
              <a:rPr lang="nl-NL" altLang="nl-NL" smtClean="0"/>
              <a:t>(godsdienstoorlogen) </a:t>
            </a:r>
          </a:p>
          <a:p>
            <a:pPr eaLnBrk="1" hangingPunct="1">
              <a:buFontTx/>
              <a:buNone/>
            </a:pPr>
            <a:endParaRPr lang="nl-NL" altLang="nl-NL" smtClean="0"/>
          </a:p>
          <a:p>
            <a:pPr eaLnBrk="1" hangingPunct="1">
              <a:buFontTx/>
              <a:buNone/>
            </a:pPr>
            <a:r>
              <a:rPr lang="nl-NL" altLang="nl-NL" smtClean="0"/>
              <a:t>Absolutisme als legitimering voor krachtig koningschap</a:t>
            </a:r>
          </a:p>
          <a:p>
            <a:pPr eaLnBrk="1" hangingPunct="1">
              <a:buFontTx/>
              <a:buNone/>
            </a:pPr>
            <a:endParaRPr lang="nl-NL" altLang="nl-NL" smtClean="0"/>
          </a:p>
          <a:p>
            <a:pPr eaLnBrk="1" hangingPunct="1">
              <a:buFontTx/>
              <a:buNone/>
            </a:pPr>
            <a:r>
              <a:rPr lang="nl-NL" altLang="nl-NL" smtClean="0"/>
              <a:t>17</a:t>
            </a:r>
            <a:r>
              <a:rPr lang="nl-NL" altLang="nl-NL" baseline="30000" smtClean="0"/>
              <a:t>e</a:t>
            </a:r>
            <a:r>
              <a:rPr lang="nl-NL" altLang="nl-NL" smtClean="0"/>
              <a:t> eeuw: Opstanden (b.v Engelse burgeroorlog)</a:t>
            </a:r>
          </a:p>
        </p:txBody>
      </p:sp>
      <p:sp>
        <p:nvSpPr>
          <p:cNvPr id="20484" name="Slide Number Placeholder 1"/>
          <p:cNvSpPr>
            <a:spLocks noGrp="1"/>
          </p:cNvSpPr>
          <p:nvPr>
            <p:ph type="sldNum" sz="quarter" idx="12"/>
          </p:nvPr>
        </p:nvSpPr>
        <p:spPr>
          <a:noFill/>
          <a:ln>
            <a:miter lim="800000"/>
            <a:headEnd/>
            <a:tailEnd/>
          </a:ln>
        </p:spPr>
        <p:txBody>
          <a:bodyPr/>
          <a:lstStyle/>
          <a:p>
            <a:fld id="{E575C551-38AD-463A-BC58-EBF75246AA35}" type="slidenum">
              <a:rPr lang="nl-NL" altLang="nl-NL"/>
              <a:pPr/>
              <a:t>9</a:t>
            </a:fld>
            <a:endParaRPr lang="nl-NL"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th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Kantoorthema">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antoorth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2620</Words>
  <Application>Microsoft Office PowerPoint</Application>
  <PresentationFormat>Diavoorstelling (4:3)</PresentationFormat>
  <Paragraphs>593</Paragraphs>
  <Slides>65</Slides>
  <Notes>49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65</vt:i4>
      </vt:variant>
    </vt:vector>
  </HeadingPairs>
  <TitlesOfParts>
    <vt:vector size="75" baseType="lpstr">
      <vt:lpstr>Arial</vt:lpstr>
      <vt:lpstr>Calibri</vt:lpstr>
      <vt:lpstr>宋体</vt:lpstr>
      <vt:lpstr>Arial Narrow</vt:lpstr>
      <vt:lpstr>Times New Roman</vt:lpstr>
      <vt:lpstr>Wingdings</vt:lpstr>
      <vt:lpstr>Comic Sans MS</vt:lpstr>
      <vt:lpstr>Arial Unicode MS</vt:lpstr>
      <vt:lpstr>Standaardontwerp</vt:lpstr>
      <vt:lpstr>Kantoorthema</vt:lpstr>
      <vt:lpstr>Historisch tijdvakkenoverzicht GESHTV01X</vt:lpstr>
      <vt:lpstr>Dia 2</vt:lpstr>
      <vt:lpstr> Tijdvak 6: Tijd van regenten en vorsten (1600-1700)</vt:lpstr>
      <vt:lpstr>Tijdvak 7: Tijd van pruiken en revoluties (1700-1800) </vt:lpstr>
      <vt:lpstr>Dia 5</vt:lpstr>
      <vt:lpstr>Catharina de Grote 1729-1796 tsarina van Rusland van 1762-1796</vt:lpstr>
      <vt:lpstr>Dia 7</vt:lpstr>
      <vt:lpstr>Van Columbus naar Catharina de Grote…</vt:lpstr>
      <vt:lpstr>I. Absolutisme</vt:lpstr>
      <vt:lpstr>Waarop is de macht van de koning gebaseerd?</vt:lpstr>
      <vt:lpstr>Absolutisme:  Goddelijk recht der koningen (droit divin) </vt:lpstr>
      <vt:lpstr>Soevereiniteit volgens Jean Bodin (1530-1596) </vt:lpstr>
      <vt:lpstr>  Absolutisme in Engeland   James I (sinds 1603 Koning van Engeland) ‘True Law of a Free Monarchy’(1598)</vt:lpstr>
      <vt:lpstr>1642-1649: burgeroorlog</vt:lpstr>
      <vt:lpstr>Dia 15</vt:lpstr>
      <vt:lpstr>Dia 16</vt:lpstr>
      <vt:lpstr> Waarop is de macht van de koning gebaseerd? </vt:lpstr>
      <vt:lpstr>2 Frankrijk Het absolutisme van Louis (Lodewijk) XIV </vt:lpstr>
      <vt:lpstr>Dia 19</vt:lpstr>
      <vt:lpstr>Dia 20</vt:lpstr>
      <vt:lpstr>Dia 21</vt:lpstr>
      <vt:lpstr>6.Buitenlandse politiek</vt:lpstr>
      <vt:lpstr>Dia 23</vt:lpstr>
      <vt:lpstr>II.Verlichting </vt:lpstr>
      <vt:lpstr>Invloeden  op de verlichting:</vt:lpstr>
      <vt:lpstr>Verspreiding en invloed van de verlichting</vt:lpstr>
      <vt:lpstr>    Waarop is de macht van de koning gebaseerd?  John Locke (1690) ‘Two treatises of government’ .</vt:lpstr>
      <vt:lpstr>Dia 28</vt:lpstr>
      <vt:lpstr>Dia 29</vt:lpstr>
      <vt:lpstr>Dia 30</vt:lpstr>
      <vt:lpstr>Dia 31</vt:lpstr>
      <vt:lpstr> 4. Verlicht absolutisme (in aantal Midden-, Oost- en Zuid- Europese landen na 1750)</vt:lpstr>
      <vt:lpstr>Dia 33</vt:lpstr>
      <vt:lpstr>‘Alles voor, niets door het volk’</vt:lpstr>
      <vt:lpstr>V Revoluties Gebeurtenissen in Frankrijk (1789-1794)</vt:lpstr>
      <vt:lpstr>pauze</vt:lpstr>
      <vt:lpstr>Dia 37</vt:lpstr>
      <vt:lpstr>Dia 38</vt:lpstr>
      <vt:lpstr>Dia 39</vt:lpstr>
      <vt:lpstr>III Catharina de Grote</vt:lpstr>
      <vt:lpstr>1. Jeugd en achtergrond</vt:lpstr>
      <vt:lpstr>Dia 42</vt:lpstr>
      <vt:lpstr>Dia 43</vt:lpstr>
      <vt:lpstr>Dia 44</vt:lpstr>
      <vt:lpstr>Dia 45</vt:lpstr>
      <vt:lpstr>3. Tsarina van Rusland (1762) </vt:lpstr>
      <vt:lpstr>Dia 47</vt:lpstr>
      <vt:lpstr>Dia 48</vt:lpstr>
      <vt:lpstr>4.Binnenlands bestuur</vt:lpstr>
      <vt:lpstr>Dia 50</vt:lpstr>
      <vt:lpstr>‘Alles voor, niets door het volk’</vt:lpstr>
      <vt:lpstr>‘Een filosofe  op de troon’</vt:lpstr>
      <vt:lpstr>1767: Wetgeving van Catharina de Grote </vt:lpstr>
      <vt:lpstr>‘Moedertje van Rusland’ (matushka)</vt:lpstr>
      <vt:lpstr>Voltaire (Francois-Marie Arouet) 1694-1778</vt:lpstr>
      <vt:lpstr>Diderot </vt:lpstr>
      <vt:lpstr>Dia 57</vt:lpstr>
      <vt:lpstr>Dia 58</vt:lpstr>
      <vt:lpstr>Verlicht, maar…</vt:lpstr>
      <vt:lpstr>Dia 60</vt:lpstr>
      <vt:lpstr>Poolse deling</vt:lpstr>
      <vt:lpstr>6. ‘Love, Sex and Power’</vt:lpstr>
      <vt:lpstr>Dia 63</vt:lpstr>
      <vt:lpstr>1796: dood als gevolg van een beroerte 67 jaar oud, 34 jaar geregeerd</vt:lpstr>
      <vt:lpstr>Paul I van Rusland (1796-1801)</vt:lpstr>
    </vt:vector>
  </TitlesOfParts>
  <Company>HRO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Michèle Hollander</dc:creator>
  <cp:lastModifiedBy>pdehaan</cp:lastModifiedBy>
  <cp:revision>27</cp:revision>
  <cp:lastPrinted>2014-10-07T10:22:15Z</cp:lastPrinted>
  <dcterms:created xsi:type="dcterms:W3CDTF">2013-10-06T20:14:28Z</dcterms:created>
  <dcterms:modified xsi:type="dcterms:W3CDTF">2017-04-20T08:32:18Z</dcterms:modified>
</cp:coreProperties>
</file>